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8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3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 autoAdjust="0"/>
    <p:restoredTop sz="94656" autoAdjust="0"/>
  </p:normalViewPr>
  <p:slideViewPr>
    <p:cSldViewPr>
      <p:cViewPr>
        <p:scale>
          <a:sx n="60" d="100"/>
          <a:sy n="60" d="100"/>
        </p:scale>
        <p:origin x="-142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BDAE1-FDC1-4F9D-BBAA-442DF1826F44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1540-58D5-44BE-A773-7A6141832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2B001E-3239-44A5-B47B-45B823B9E562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8358246" cy="4000528"/>
          </a:xfrm>
        </p:spPr>
        <p:txBody>
          <a:bodyPr>
            <a:noAutofit/>
          </a:bodyPr>
          <a:lstStyle/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«Прославленные земляки»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Берёзовский район</a:t>
            </a:r>
          </a:p>
        </p:txBody>
      </p:sp>
      <p:pic>
        <p:nvPicPr>
          <p:cNvPr id="136194" name="Picture 2" descr="https://upload.wikimedia.org/wikipedia/commons/9/95/Flag_of_Berezovka_%28Krasnoyarsk_krai%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142984"/>
            <a:ext cx="231509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http://region.krasu.ru/files/slide0290_image6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2286016" cy="3500462"/>
          </a:xfrm>
          <a:prstGeom prst="rect">
            <a:avLst/>
          </a:prstGeom>
          <a:noFill/>
        </p:spPr>
      </p:pic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2786050" y="571480"/>
            <a:ext cx="6143668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28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Олейников Василий Семёнович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Родился 29 декабря 1920 г. в селе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Катеринополь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(ныне поселок) Черкасской области (Украина). Погиб 17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action="ppaction://hlinksldjump"/>
              </a:rPr>
              <a:t>сентября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1946 г. в авиационной катастрофе.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 1924 г. вместе с родителями переехал в село Вознесенка Красноярского края. Окончил семь классов в селе Березовка (ныне поселок) Березовского района. Учился в фабрично-заводском училище речников в Красноярске, занимался в аэроклубе. Затем работал мотористом на катере «Большевик» Енисейского речного пароходства. В Красной армии с 1940 г. В 1941 г. окончил Свердловскую военную авиационную школу пилотов, в 1942 г. — 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Энгельсскую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военную авиационную школу пилотов. </a:t>
            </a:r>
            <a:r>
              <a:rPr lang="ru-RU" dirty="0" smtClean="0"/>
              <a:t>Василий Семенович Олейников к маю 1945 г. совершил 103 боевых вылета, уничтожил 25 танков, 97 автомашин, один состав с горючим, пять зенитных точек врага, шесть артиллерийских и минометных батарей, 21 повозку с грузом и амуницией, до 350 солдат и офицеров противника.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Picture 2" descr="http://rf-smi.ru/uploads/posts/2016-08/1472553718_pofcvof_xj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85728"/>
            <a:ext cx="1357322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9" name="Picture 5" descr="C:\Users\Позитроника\Desktop\1978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807526" cy="40719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4876" y="428605"/>
            <a:ext cx="40005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Четырех Героев Советского Союза </a:t>
            </a:r>
            <a:r>
              <a:rPr lang="ru-RU" dirty="0" smtClean="0">
                <a:hlinkClick r:id="rId3" action="ppaction://hlinksldjump"/>
              </a:rPr>
              <a:t>дала</a:t>
            </a:r>
            <a:r>
              <a:rPr lang="ru-RU" dirty="0" smtClean="0"/>
              <a:t> земля </a:t>
            </a:r>
            <a:r>
              <a:rPr lang="ru-RU" dirty="0" err="1" smtClean="0"/>
              <a:t>березовская</a:t>
            </a:r>
            <a:r>
              <a:rPr lang="ru-RU" dirty="0" smtClean="0"/>
              <a:t>. Одному из них – </a:t>
            </a:r>
            <a:r>
              <a:rPr lang="ru-RU" dirty="0" err="1" smtClean="0"/>
              <a:t>Олейникову</a:t>
            </a:r>
            <a:r>
              <a:rPr lang="ru-RU" dirty="0" smtClean="0"/>
              <a:t> Василию Семеновичу, в поселке Березовка Березовского района Красноярского края установлен памятник. Указом Президиума Верховного совета СССР от 27 июня 1945 года за образцовое выполнение заданий командования и проявленные при этом мужество и героизм, лейтенанту гвардии </a:t>
            </a:r>
            <a:r>
              <a:rPr lang="ru-RU" dirty="0" err="1" smtClean="0"/>
              <a:t>Олейникову</a:t>
            </a:r>
            <a:r>
              <a:rPr lang="ru-RU" dirty="0" smtClean="0"/>
              <a:t> Василию Семеновичу присвоено звание Героя Советского Союза с вручением ордена Ленина и медали «Золотая звезда» (№ 7898). Также он был награжден двумя орденами Красного Знамени, орденами Отечественной войны 1-й степени, Красной звезды, медалями.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786322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Его именем названы улицы в городе Красноярске и поселке Березовка, а также грузовой теплоход.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warheroes.ru/content/images/heroes/1hero/KrivoluckiyNikolEfi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2357486" cy="3286147"/>
          </a:xfrm>
          <a:prstGeom prst="rect">
            <a:avLst/>
          </a:prstGeom>
          <a:noFill/>
        </p:spPr>
      </p:pic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786050" y="517803"/>
            <a:ext cx="607223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u="sng" dirty="0" err="1" smtClean="0">
                <a:latin typeface="Arial" pitchFamily="34" charset="0"/>
                <a:cs typeface="Arial" pitchFamily="34" charset="0"/>
              </a:rPr>
              <a:t>Криволуцкий</a:t>
            </a:r>
            <a:r>
              <a:rPr lang="ru-RU" sz="2800" i="1" u="sng" dirty="0" smtClean="0">
                <a:latin typeface="Arial" pitchFamily="34" charset="0"/>
                <a:cs typeface="Arial" pitchFamily="34" charset="0"/>
              </a:rPr>
              <a:t> Николай Ефимович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hlinkClick r:id="rId3" action="ppaction://hlinksldjump"/>
              </a:rPr>
              <a:t>Родился</a:t>
            </a:r>
            <a:r>
              <a:rPr lang="ru-RU" dirty="0" smtClean="0"/>
              <a:t> 18 декабря 1922 года в д. Верхняя </a:t>
            </a:r>
            <a:r>
              <a:rPr lang="ru-RU" dirty="0" err="1" smtClean="0"/>
              <a:t>Есауловка</a:t>
            </a:r>
            <a:r>
              <a:rPr lang="ru-RU" dirty="0" smtClean="0"/>
              <a:t> ныне </a:t>
            </a:r>
            <a:r>
              <a:rPr lang="ru-RU" dirty="0" err="1" smtClean="0"/>
              <a:t>Манского</a:t>
            </a:r>
            <a:r>
              <a:rPr lang="ru-RU" dirty="0" smtClean="0"/>
              <a:t> района Красноярского края. Семья жила в д. </a:t>
            </a:r>
            <a:r>
              <a:rPr lang="ru-RU" dirty="0" err="1" smtClean="0"/>
              <a:t>Лукино</a:t>
            </a:r>
            <a:r>
              <a:rPr lang="ru-RU" dirty="0" smtClean="0"/>
              <a:t> Советского (ныне Березовского) района. Окончил семилетку, в 1940 году два курса Красноярского финансово-экономического техникума и Красноярский аэроклуб. В РККА с 15 июня 1940 года по </a:t>
            </a:r>
            <a:r>
              <a:rPr lang="ru-RU" dirty="0" err="1" smtClean="0"/>
              <a:t>спецнабору</a:t>
            </a:r>
            <a:r>
              <a:rPr lang="ru-RU" dirty="0" smtClean="0"/>
              <a:t> Красноярским ГВК и направлен в Омскую военную авиационную школу пилотов (ВАШП). После окончания авиашколы с 26 апреля 1943 года — младший лейтенант, пилот 9 запасного авиаполка 8 запасной авиабригады.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Герой Советского Союза, награжден медалью «Золотая Звезда», орденом Ленина (15.05.1946), двумя орденами Красного Знамени (21.07.1944, 12.05.1945), двумя орденами Отечественной войны I степени (5.10.1944, 11.03.1985), орденами Отечественной войны II степени (8.03.1945), Красной Звезды (30.12.1956), «За службу Родине в Вооруженных Силах СССР» III степени (30.04.1975), «Знак Почета», медалями «За боевые заслуги», «За победу над Германией», «За взятие Берлина», «За освобождение Праги».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357694"/>
            <a:ext cx="2428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Н.Е. </a:t>
            </a:r>
            <a:r>
              <a:rPr lang="ru-RU" dirty="0" err="1" smtClean="0"/>
              <a:t>Криволуцкий</a:t>
            </a:r>
            <a:r>
              <a:rPr lang="ru-RU" dirty="0" smtClean="0"/>
              <a:t> является Героем Советского Союза, награжден двумя орденами Красного Знамени, орденами Отечественной войны I и II степени. </a:t>
            </a:r>
            <a:endParaRPr lang="ru-RU" dirty="0"/>
          </a:p>
        </p:txBody>
      </p:sp>
      <p:pic>
        <p:nvPicPr>
          <p:cNvPr id="5" name="Picture 2" descr="http://rf-smi.ru/uploads/posts/2016-08/1472553718_pofcvof_xj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14290"/>
            <a:ext cx="114300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785918" y="0"/>
            <a:ext cx="607223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32098" name="Picture 2" descr="http://www.krskstate.ru/dat/Image/0/nasledie/yanov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2357486" cy="33575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285728"/>
            <a:ext cx="5929354" cy="6831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err="1" smtClean="0">
                <a:latin typeface="Arial" pitchFamily="34" charset="0"/>
                <a:cs typeface="Arial" pitchFamily="34" charset="0"/>
              </a:rPr>
              <a:t>Шакшуев</a:t>
            </a:r>
            <a:r>
              <a:rPr lang="ru-RU" sz="2800" b="1" i="1" u="sng" dirty="0" smtClean="0">
                <a:latin typeface="Arial" pitchFamily="34" charset="0"/>
                <a:cs typeface="Arial" pitchFamily="34" charset="0"/>
              </a:rPr>
              <a:t> Фёдор Михайлович</a:t>
            </a:r>
          </a:p>
          <a:p>
            <a:r>
              <a:rPr lang="ru-RU" dirty="0" smtClean="0"/>
              <a:t>Родился в деревне </a:t>
            </a:r>
            <a:r>
              <a:rPr lang="ru-RU" dirty="0" err="1" smtClean="0"/>
              <a:t>Челноково</a:t>
            </a:r>
            <a:r>
              <a:rPr lang="ru-RU" dirty="0" smtClean="0"/>
              <a:t> Березовского района Красноярского края 14 октября 1925 г. В 1941 г. после окончания семи классов Вознесенской неполной средней школы работал в колхозе вместо отцов и братьев, ушедших на фронт. </a:t>
            </a:r>
          </a:p>
          <a:p>
            <a:r>
              <a:rPr lang="ru-RU" dirty="0" smtClean="0"/>
              <a:t>В январе 1943 г., когда Федору исполнилось восемнадцать лет, его призвали в Красную Армию и направили в военное пехотное училище. Не закончив его, в апреле того же года он уехал на фронт. Гвардии рядовой, стрелок 132-го гвардейского полка Ф.М. </a:t>
            </a:r>
            <a:r>
              <a:rPr lang="ru-RU" dirty="0" err="1" smtClean="0"/>
              <a:t>Шакшуев</a:t>
            </a:r>
            <a:r>
              <a:rPr lang="ru-RU" dirty="0" smtClean="0"/>
              <a:t> переправился через Днепр и ворвался во вражескую траншею, расстреливая на ходу фашистов. Вскоре плацдарм был захвачен. Но на рассвете немцы перешли в контратаку и потеснили наши подразделения. </a:t>
            </a:r>
            <a:r>
              <a:rPr lang="ru-RU" dirty="0" err="1" smtClean="0"/>
              <a:t>Шакшуев</a:t>
            </a:r>
            <a:r>
              <a:rPr lang="ru-RU" dirty="0" smtClean="0"/>
              <a:t> оказался отрезанным от своей роты и остался в тылу врага. Он быстро и умело замаскировался в стоге сена и четыре дня вел наблюдение за врагом. Когда наши войска освободили местность, </a:t>
            </a:r>
            <a:r>
              <a:rPr lang="ru-RU" dirty="0" err="1" smtClean="0"/>
              <a:t>Шакшуев</a:t>
            </a:r>
            <a:r>
              <a:rPr lang="ru-RU" dirty="0" smtClean="0"/>
              <a:t> доложил разведданные о дислокации и наличии вражеских сил командованию.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429132"/>
            <a:ext cx="3143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Указом Президиума Верховного Совета СССР от 22 февраля 1944 г. рядовому Федору Михайловичу </a:t>
            </a:r>
            <a:r>
              <a:rPr lang="ru-RU" dirty="0" err="1" smtClean="0"/>
              <a:t>Шакшуеву</a:t>
            </a:r>
            <a:r>
              <a:rPr lang="ru-RU" dirty="0" smtClean="0"/>
              <a:t> было присвоено звание Героя Советского Союза. </a:t>
            </a:r>
            <a:endParaRPr lang="ru-RU" dirty="0"/>
          </a:p>
        </p:txBody>
      </p:sp>
      <p:pic>
        <p:nvPicPr>
          <p:cNvPr id="7" name="Picture 2" descr="http://rf-smi.ru/uploads/posts/2016-08/1472553718_pofcvof_xj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28"/>
            <a:ext cx="1143008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http://memorial24.ru/sites/default/files/styles/800x_r/public/veteran_im3/kozhevnikov_anatoliy_leonidovich.jpg?itok=QSB8ZcR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2500329" cy="33575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6050" y="285728"/>
            <a:ext cx="607223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>
                <a:latin typeface="Arial" pitchFamily="34" charset="0"/>
                <a:cs typeface="Arial" pitchFamily="34" charset="0"/>
              </a:rPr>
              <a:t>Кожевников Анатолий Леонидович</a:t>
            </a:r>
          </a:p>
          <a:p>
            <a:r>
              <a:rPr lang="ru-RU" dirty="0" smtClean="0"/>
              <a:t>Родился  12 марта 1917 г. в д. </a:t>
            </a:r>
            <a:r>
              <a:rPr lang="ru-RU" dirty="0" err="1" smtClean="0"/>
              <a:t>Базаиха</a:t>
            </a:r>
            <a:r>
              <a:rPr lang="ru-RU" dirty="0" smtClean="0"/>
              <a:t> .</a:t>
            </a:r>
          </a:p>
          <a:p>
            <a:r>
              <a:rPr lang="ru-RU" dirty="0" smtClean="0"/>
              <a:t>6 июля 1943 г. вылетел на прикрытие наших войск. В районе цели встретили 27 Ю-88 под прикрытием двенадцати МЕ-109. За этот вылет провел пять групповых воздушных боев, не давая противнику бомбить наши войска. В воздушном бою сбил одного Ю-88, который не успел сбросить груз и при ударе на земле подорвался на своих бомбах в районе </a:t>
            </a:r>
            <a:r>
              <a:rPr lang="ru-RU" dirty="0" err="1" smtClean="0"/>
              <a:t>Правороть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Гвардии майор, командир 212-го гвардейского истребительного авиационного полка 22-й гвардейской истребительной дивизии (1-й Украинский фронт) Кожевников А.Л. к маю 1945 г. сбил 25 самолетов противника. </a:t>
            </a:r>
          </a:p>
          <a:p>
            <a:pPr algn="r"/>
            <a:r>
              <a:rPr lang="ru-RU" dirty="0" smtClean="0"/>
              <a:t>На его счету 211 боевых вылетов (восемнадцать - на штурмовку, восемь - на разведку, 70 - на сопровождение, 115 - на прикрытие наземных войск), провел 62 одиночных и групповых воздушных боя, уничтожил на земле один Ю-88, три автомашины и вывел из строя паровоз.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214818"/>
            <a:ext cx="2857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Награжден орденом Ленина, пятью орденами Красного Знамени, орденами Александра Невского, Отечественной войны 1-й степени, тремя орденами Красной Звезды, медалями. </a:t>
            </a:r>
            <a:endParaRPr lang="ru-RU" dirty="0"/>
          </a:p>
        </p:txBody>
      </p:sp>
      <p:pic>
        <p:nvPicPr>
          <p:cNvPr id="5" name="Picture 2" descr="http://rf-smi.ru/uploads/posts/2016-08/1472553718_pofcvof_xj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290"/>
            <a:ext cx="85725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619672" y="-243408"/>
            <a:ext cx="638135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30050" name="Picture 2" descr="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2932205" cy="3071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84128" y="428604"/>
            <a:ext cx="527415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>
                <a:latin typeface="Arial" pitchFamily="34" charset="0"/>
                <a:cs typeface="Arial" pitchFamily="34" charset="0"/>
              </a:rPr>
              <a:t>Елизар Кузьмич Зырянов </a:t>
            </a:r>
          </a:p>
          <a:p>
            <a:r>
              <a:rPr lang="ru-RU" dirty="0" smtClean="0"/>
              <a:t>Родился в 1918 г. в </a:t>
            </a:r>
            <a:r>
              <a:rPr lang="ru-RU" dirty="0" err="1" smtClean="0"/>
              <a:t>Кежемском</a:t>
            </a:r>
            <a:r>
              <a:rPr lang="ru-RU" dirty="0" smtClean="0"/>
              <a:t> районе Красноярского края. Там же начал педагогическую деятельность с 1938 года. Обучал и детей, и взрослых. В 1942 году был призван в ряды Красной Армии. Имеет фронтовые награды. После демобилизации окончил Красноярский педагогический институт. Занимал должность заведующего РОНО Советского (Березовского) района. С 1958 по 1978 гг. – директор школы № 1 п. Березовка. Двадцать лет возглавляя школу, он был руководителем ученического и учительского коллектива, и до сих пор пользуется заслуженным уважением среди учеников и жителей всего поселка. Елизар Кузьмич Зырянов – почетный гражданин п.Березовка. За педагогическую деятельность удостоен высшей награды Родины Орденом Ленина, почетного звания «Заслуженный учитель школы РСФСР». Занесен в Краевую Книгу Почета.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071942"/>
            <a:ext cx="27860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Березовской общеобразовательной школе No1 присвоено имя </a:t>
            </a:r>
          </a:p>
          <a:p>
            <a:r>
              <a:rPr lang="ru-RU" dirty="0" smtClean="0"/>
              <a:t>бывшего директора Елизара Кузьмича Зырянова.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375248" y="500042"/>
            <a:ext cx="67687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29028" name="Picture 4" descr="http://www.krskstate.ru/dat/Image/0/nasledie/trub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714644" cy="3286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4678" y="240804"/>
            <a:ext cx="557216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latin typeface="Arial" pitchFamily="34" charset="0"/>
                <a:cs typeface="Arial" pitchFamily="34" charset="0"/>
              </a:rPr>
              <a:t>Степан Иванович Трубин </a:t>
            </a:r>
          </a:p>
          <a:p>
            <a:r>
              <a:rPr lang="ru-RU" dirty="0" smtClean="0"/>
              <a:t>Родился 9 января 1910 года на станции </a:t>
            </a:r>
            <a:r>
              <a:rPr lang="ru-RU" dirty="0" err="1" smtClean="0"/>
              <a:t>Зыково</a:t>
            </a:r>
            <a:r>
              <a:rPr lang="ru-RU" dirty="0" smtClean="0"/>
              <a:t> </a:t>
            </a:r>
            <a:r>
              <a:rPr lang="ru-RU" dirty="0" err="1" smtClean="0"/>
              <a:t>Емельяновского</a:t>
            </a:r>
            <a:r>
              <a:rPr lang="ru-RU" dirty="0" smtClean="0"/>
              <a:t> района Красноярского края. Сержант Трубин Степан Иванович в ночь на 6 августа 1944 года в районе города </a:t>
            </a:r>
            <a:r>
              <a:rPr lang="ru-RU" dirty="0" err="1" smtClean="0"/>
              <a:t>Мадона</a:t>
            </a:r>
            <a:r>
              <a:rPr lang="ru-RU" dirty="0" smtClean="0"/>
              <a:t> (Латвия) переправил более 100 бойцов через реку </a:t>
            </a:r>
            <a:r>
              <a:rPr lang="ru-RU" dirty="0" err="1" smtClean="0"/>
              <a:t>Айвиексте</a:t>
            </a:r>
            <a:r>
              <a:rPr lang="ru-RU" dirty="0" smtClean="0"/>
              <a:t>. Был ранен, но остался в строю. Заняв рубеж на правом берегу, в составе взвода отражал контратаки противника. </a:t>
            </a:r>
          </a:p>
          <a:p>
            <a:r>
              <a:rPr lang="ru-RU" dirty="0" smtClean="0"/>
              <a:t>С 8 по 12 сентября 1944 года в боях в районе города </a:t>
            </a:r>
            <a:r>
              <a:rPr lang="ru-RU" dirty="0" err="1" smtClean="0"/>
              <a:t>Мадлиена</a:t>
            </a:r>
            <a:r>
              <a:rPr lang="ru-RU" dirty="0" smtClean="0"/>
              <a:t> (Латвия) обезвредил более 100 мин, снял несколько рядов колючей проволоки.</a:t>
            </a:r>
          </a:p>
          <a:p>
            <a:r>
              <a:rPr lang="ru-RU" dirty="0" smtClean="0"/>
              <a:t>23 апреля 1945 года Трубин Степан Иванович (1-й Белорусский фронт) в районе города Берлин (Германия) обеспечил проход через заграждения группы разведчиков, которая в тылу противника собрала особо ценные сведения. </a:t>
            </a:r>
          </a:p>
          <a:p>
            <a:r>
              <a:rPr lang="ru-RU" dirty="0" smtClean="0"/>
              <a:t>В ноябре 1945 года демобилизован. Жил в селе </a:t>
            </a:r>
            <a:r>
              <a:rPr lang="ru-RU" dirty="0" err="1" smtClean="0"/>
              <a:t>Зыково</a:t>
            </a:r>
            <a:r>
              <a:rPr lang="ru-RU" dirty="0" smtClean="0"/>
              <a:t>. Работал на заводе </a:t>
            </a:r>
            <a:r>
              <a:rPr lang="ru-RU" dirty="0" err="1" smtClean="0"/>
              <a:t>сройматериалов</a:t>
            </a:r>
            <a:r>
              <a:rPr lang="ru-RU" dirty="0" smtClean="0"/>
              <a:t>, инструктором пожарной охраны, заправщиком, наблюдателем Красноярского заповедника «Столбы». Старшина в отставке.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929066"/>
            <a:ext cx="29289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Награжден орденом Славы  1-й, 2-й, 3-й степени.  Орденом Красной Звезды, медалями, в том числе «За отвагу».  Одна из улиц села носит его имя.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928670"/>
            <a:ext cx="4762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2162</TotalTime>
  <Words>932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185</cp:revision>
  <dcterms:created xsi:type="dcterms:W3CDTF">2015-04-01T07:24:32Z</dcterms:created>
  <dcterms:modified xsi:type="dcterms:W3CDTF">2016-12-08T16:45:05Z</dcterms:modified>
</cp:coreProperties>
</file>