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33" r:id="rId12"/>
    <p:sldId id="335" r:id="rId13"/>
    <p:sldId id="266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366" r:id="rId45"/>
    <p:sldId id="367" r:id="rId46"/>
    <p:sldId id="368" r:id="rId47"/>
    <p:sldId id="369" r:id="rId48"/>
    <p:sldId id="370" r:id="rId49"/>
    <p:sldId id="371" r:id="rId50"/>
    <p:sldId id="372" r:id="rId51"/>
    <p:sldId id="373" r:id="rId52"/>
    <p:sldId id="374" r:id="rId53"/>
    <p:sldId id="375" r:id="rId54"/>
    <p:sldId id="376" r:id="rId55"/>
    <p:sldId id="377" r:id="rId56"/>
    <p:sldId id="378" r:id="rId57"/>
    <p:sldId id="379" r:id="rId58"/>
    <p:sldId id="380" r:id="rId59"/>
    <p:sldId id="381" r:id="rId60"/>
    <p:sldId id="390" r:id="rId61"/>
    <p:sldId id="392" r:id="rId62"/>
    <p:sldId id="393" r:id="rId63"/>
    <p:sldId id="394" r:id="rId64"/>
    <p:sldId id="395" r:id="rId65"/>
    <p:sldId id="382" r:id="rId66"/>
    <p:sldId id="273" r:id="rId67"/>
    <p:sldId id="274" r:id="rId68"/>
    <p:sldId id="275" r:id="rId69"/>
    <p:sldId id="276" r:id="rId70"/>
    <p:sldId id="277" r:id="rId71"/>
    <p:sldId id="279" r:id="rId72"/>
    <p:sldId id="280" r:id="rId73"/>
    <p:sldId id="281" r:id="rId74"/>
    <p:sldId id="282" r:id="rId75"/>
    <p:sldId id="283" r:id="rId76"/>
    <p:sldId id="284" r:id="rId77"/>
    <p:sldId id="285" r:id="rId78"/>
    <p:sldId id="286" r:id="rId79"/>
    <p:sldId id="287" r:id="rId80"/>
    <p:sldId id="288" r:id="rId81"/>
    <p:sldId id="289" r:id="rId82"/>
    <p:sldId id="290" r:id="rId83"/>
    <p:sldId id="291" r:id="rId84"/>
    <p:sldId id="292" r:id="rId85"/>
    <p:sldId id="293" r:id="rId86"/>
    <p:sldId id="294" r:id="rId87"/>
    <p:sldId id="295" r:id="rId88"/>
    <p:sldId id="296" r:id="rId89"/>
    <p:sldId id="297" r:id="rId90"/>
    <p:sldId id="388" r:id="rId91"/>
    <p:sldId id="298" r:id="rId92"/>
    <p:sldId id="299" r:id="rId93"/>
    <p:sldId id="300" r:id="rId94"/>
    <p:sldId id="301" r:id="rId95"/>
    <p:sldId id="302" r:id="rId96"/>
    <p:sldId id="303" r:id="rId97"/>
    <p:sldId id="304" r:id="rId98"/>
    <p:sldId id="305" r:id="rId99"/>
    <p:sldId id="306" r:id="rId100"/>
    <p:sldId id="308" r:id="rId101"/>
    <p:sldId id="309" r:id="rId102"/>
    <p:sldId id="310" r:id="rId103"/>
    <p:sldId id="311" r:id="rId104"/>
    <p:sldId id="312" r:id="rId105"/>
    <p:sldId id="313" r:id="rId106"/>
    <p:sldId id="314" r:id="rId107"/>
    <p:sldId id="315" r:id="rId108"/>
    <p:sldId id="316" r:id="rId109"/>
    <p:sldId id="317" r:id="rId110"/>
    <p:sldId id="318" r:id="rId111"/>
    <p:sldId id="319" r:id="rId112"/>
    <p:sldId id="320" r:id="rId113"/>
    <p:sldId id="321" r:id="rId114"/>
    <p:sldId id="322" r:id="rId115"/>
    <p:sldId id="323" r:id="rId116"/>
    <p:sldId id="324" r:id="rId117"/>
    <p:sldId id="325" r:id="rId118"/>
    <p:sldId id="326" r:id="rId119"/>
    <p:sldId id="327" r:id="rId120"/>
    <p:sldId id="328" r:id="rId121"/>
    <p:sldId id="329" r:id="rId122"/>
    <p:sldId id="330" r:id="rId123"/>
    <p:sldId id="331" r:id="rId124"/>
    <p:sldId id="332" r:id="rId125"/>
    <p:sldId id="383" r:id="rId126"/>
    <p:sldId id="384" r:id="rId127"/>
    <p:sldId id="385" r:id="rId128"/>
    <p:sldId id="386" r:id="rId129"/>
    <p:sldId id="387" r:id="rId130"/>
    <p:sldId id="396" r:id="rId131"/>
    <p:sldId id="397" r:id="rId132"/>
    <p:sldId id="398" r:id="rId133"/>
    <p:sldId id="389" r:id="rId1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inimized" horzBarState="maximized">
    <p:restoredLeft sz="15620" autoAdjust="0"/>
    <p:restoredTop sz="94656" autoAdjust="0"/>
  </p:normalViewPr>
  <p:slideViewPr>
    <p:cSldViewPr>
      <p:cViewPr>
        <p:scale>
          <a:sx n="60" d="100"/>
          <a:sy n="60" d="100"/>
        </p:scale>
        <p:origin x="-1824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BDAE1-FDC1-4F9D-BBAA-442DF1826F44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11540-58D5-44BE-A773-7A61418322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1540-58D5-44BE-A773-7A6141832257}" type="slidenum">
              <a:rPr lang="ru-RU" smtClean="0"/>
              <a:pPr/>
              <a:t>67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1540-58D5-44BE-A773-7A6141832257}" type="slidenum">
              <a:rPr lang="ru-RU" smtClean="0"/>
              <a:pPr/>
              <a:t>99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1540-58D5-44BE-A773-7A6141832257}" type="slidenum">
              <a:rPr lang="ru-RU" smtClean="0"/>
              <a:pPr/>
              <a:t>107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001E-3239-44A5-B47B-45B823B9E562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4C4FE0-1809-4F00-9D53-CACCE37C5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001E-3239-44A5-B47B-45B823B9E562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E0-1809-4F00-9D53-CACCE37C5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001E-3239-44A5-B47B-45B823B9E562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E0-1809-4F00-9D53-CACCE37C5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001E-3239-44A5-B47B-45B823B9E562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4C4FE0-1809-4F00-9D53-CACCE37C5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001E-3239-44A5-B47B-45B823B9E562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E0-1809-4F00-9D53-CACCE37C5C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3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001E-3239-44A5-B47B-45B823B9E562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E0-1809-4F00-9D53-CACCE37C5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001E-3239-44A5-B47B-45B823B9E562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94C4FE0-1809-4F00-9D53-CACCE37C5C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3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001E-3239-44A5-B47B-45B823B9E562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E0-1809-4F00-9D53-CACCE37C5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001E-3239-44A5-B47B-45B823B9E562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E0-1809-4F00-9D53-CACCE37C5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001E-3239-44A5-B47B-45B823B9E562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E0-1809-4F00-9D53-CACCE37C5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B001E-3239-44A5-B47B-45B823B9E562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4FE0-1809-4F00-9D53-CACCE37C5C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3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2B001E-3239-44A5-B47B-45B823B9E562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4C4FE0-1809-4F00-9D53-CACCE37C5C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3000"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1;&#1077;&#1083;&#1103;&#1085;&#1082;&#1072;\Desktop\&#1044;.&#1064;&#1086;&#1089;&#1090;&#1072;&#1082;&#1086;&#1074;&#1080;&#1095;%20-%20&#1055;&#1088;&#1077;&#1083;&#1102;&#1076;&#1080;&#1103;%20&#8470;%205%20%20(audiopoisk.com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929066"/>
            <a:ext cx="8124852" cy="2071702"/>
          </a:xfrm>
        </p:spPr>
        <p:txBody>
          <a:bodyPr>
            <a:noAutofit/>
          </a:bodyPr>
          <a:lstStyle/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Стихи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Березовских поэтов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«ВСПОМИНАЕТ ВОЙНУ СИБИРЯК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«МЕЖПОСЕЛЕНЧЕСКАЯ БИБЛИОТЕКА» БЕРЕЗОВСКОГО РАЙОНА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3600" dirty="0"/>
          </a:p>
        </p:txBody>
      </p:sp>
      <p:pic>
        <p:nvPicPr>
          <p:cNvPr id="5" name="Рисунок 4" descr="C:\Documents and Settings\Admin\Рабочий стол\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928670"/>
            <a:ext cx="2500330" cy="224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побед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476263" cy="188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все с рабочего стола\год литературы логотип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5373216"/>
            <a:ext cx="171448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Д.Шостакович - Прелюдия № 5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288000" cy="288000"/>
          </a:xfrm>
          <a:prstGeom prst="rect">
            <a:avLst/>
          </a:prstGeom>
        </p:spPr>
      </p:pic>
    </p:spTree>
  </p:cSld>
  <p:clrMapOvr>
    <a:masterClrMapping/>
  </p:clrMapOvr>
  <p:transition spd="slow" advClick="0" advTm="12215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043608" y="517322"/>
            <a:ext cx="7704856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***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 России в тот день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какой-то неистовый праздник,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 улицам стяги плескались кровавой рекой.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Пожилой человек, встав коленями наземь,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Собирал хлеб с помойки бессильной рукой.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Пожилой человек – боевой орден Красного Знамени –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помойке прокисшей, помойке гнилой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Собирал ослабевшей рукой хлеб в заржавленный тазик,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Сталинграда герой – пиджак старый с дырой.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 улицам мчались «Нисаны», «Тайоты» и «Форды»,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восхищеньем ребенка глядел в изумлении вслед.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Пожилой человек (на груди боевой Красный Орден)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40295">
    <p:newsflash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85728"/>
            <a:ext cx="6500858" cy="6585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ну, давай, боец, вставай, родимый,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сам идти-то можешь или нет?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деловито оглядев солдата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разбитою, посеченной ногой,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Тащить взялась за воротник бушлата,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Сказав: «Ну, потерпи чуток, родной»…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Теперь, когда в истерзанное тело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Вернулась боль, вернулась жизнь, и вот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прояснившегося слуха долетело: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Терпи, солдат, до свадьбы заживет!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воздушным мотыльком парила…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Пилотка, косы и курносый  нос.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исковерканной земле бойца тащила,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Ему ж казалось: ангел тихо нес…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через каждый метр терял сознанье,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все шептал, как будто бы в бреду: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888">
    <p:newsflash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1071538" y="285728"/>
            <a:ext cx="771530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звать тебя, сестричка?..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Таня.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Танюша, я тебя найду…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 вечеру, под грохот боя дальний,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Сестра его доставила в санбат.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Ушла. А он искал ее глазами.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Молчал, как будто перед ней был виноват.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в промозглой операционной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Суровый врач сказал ему: «Хана Ноге!»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смежил веки сонно,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Солдату вновь представилась она.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Трясясь в ознобе, и почти неслышно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прошептал засохшим языком: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может, доктор, ногу сохранишь мне?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улыбнулся, словно с ним знаком.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брови военврач сурово поднял: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8813">
    <p:newsflash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428604"/>
            <a:ext cx="61436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посмотри, затеял разговор!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что, солдат, по кубарям не понял,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я тебе не доктор, а майор?!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в тот момент майор душой смягчился,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Ведь у него на фронте тоже сын.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Писал: в бою недавно отличился,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обороняли город Клин.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Насмешливо навел глаза на парня: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-Ну что, герой, насупился, дрожишь,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назови меня еще батяня!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Своей ногою шибко дорожишь?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Смотри! Скорей домой вернешься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Хоть без ноги, а все ж таки живой.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Тебя собрать – в полдня не обернешься,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у меня больных, как ты, каждый второй.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7050">
    <p:newsflash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643042" y="357166"/>
            <a:ext cx="6786610" cy="614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Куда тебе с культей, парнишка!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впереди: любовь, жена, семья…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Тяжелораненых две сотни с лишком,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я один. Ведь не железный я!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кой она тогда нужна наука,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Оттяпал ногу, и гуляй, пацан!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ногой я повожусь. Но чтоб, ни звука!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пикнул чтоб. Молчи, как партизан!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Куда б с тех пор судьба не заносила,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наш солдат запомнил навсегда,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кандидат наук майор Васильев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поставил на ноги тогда.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госпитале ночью ему снились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Пилотка, косы и курносый нос.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радостней, бодрее сердце билось,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котором Танин милый образ нес.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8720">
    <p:newsflash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571604" y="214290"/>
            <a:ext cx="8358246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***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Ох, время – времечко! А так ли еще было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 трудные, но славные года,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к сорок третьему вошли в такую силу,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враз освобождали города!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с зимнего московского парада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поклялись врага с земли согнать,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вот теперь в боях под Сталинградом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Фашисту удалось хребет сломать!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 шалишь! Грозите и стреляйте,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Щетиньтесь танками, бомбите с «мессеров»,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 рванем в атаку, так и знайте,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Освободим Россию от врагов!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всей Европе прошагаем гордо,</a:t>
            </a:r>
            <a:r>
              <a:rPr lang="ru-RU" sz="2400" dirty="0" smtClean="0"/>
              <a:t>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большой беде не бросим никого,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мощным, завершающим аккордом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Задавим гада в бункере его!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6707">
    <p:newsflash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1500166" y="285728"/>
            <a:ext cx="6929486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Поставим Гитлера рябого на коленки: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Куда ты против русских,… твою мать!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паралитику всем миром плюнем в зенки,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Мечты, мечты! … Но духа боевого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концу войны уж нам не занимать.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утром в бой! И гибнут люди снова,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снова нам бежать, ползти, стрелять,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снова, словно листья, похоронки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Посыплются по нашим городам,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Придут бедой в деревни и поселки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родным местам, к отцам и матерям.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любой семье солдат своих теряли, в слезах дрожала горькая строка,</a:t>
            </a:r>
            <a:r>
              <a:rPr lang="ru-RU" sz="2400" dirty="0" smtClean="0"/>
              <a:t>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 скорбью гордость: «Смертью храбрых пали…»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Седьмой десяток лет от той победы…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8002">
    <p:newsflash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1643042" y="357166"/>
            <a:ext cx="678661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до сих пор он слышит гром атак,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сниться ночью ветерану-деду,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гибнет рядом друг его, земляк.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Нет-нет да защемит в груди осколок,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Нога совсем откажется ступать…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раз в году, весною, весь поселок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Вновь выйдет День Победы отмечать.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обелиска на аллее скажут речи,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метроном минуту помолчат,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Заупокойные зажгут в храме свечи,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Помянут добрым словом всех солдат.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вновь по всей земле весна прольется,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гимном жизни реки зашумят,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что-то вдруг на сердце встрепенется,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тени павших выстроятся в ряд.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Привет, Серега, мой дружок надежный!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40498">
    <p:newsflash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571480"/>
            <a:ext cx="59293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Тебе навек осталось двадцать лет…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Твой прах зарос травою придорожной.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…И тишина доносится в ответ.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Товарищ ротный, здравия желаю! Погибли все, а я пока живой.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тобой я голову склоняю,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был нам, молодым, отец родной.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Земляк, Петруха, как всегда с улыбкой!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Тебе я грустным сроду не видал!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сердце не держи обиды шибко,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я живу, а ты в огне пропал…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Ну, здравствуй, Таня, здравствуй, дорогая,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Пилотка, косы и курносый нос…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Прости, что не нашел тебя, родная,</a:t>
            </a:r>
          </a:p>
        </p:txBody>
      </p:sp>
    </p:spTree>
  </p:cSld>
  <p:clrMapOvr>
    <a:masterClrMapping/>
  </p:clrMapOvr>
  <p:transition spd="slow" advClick="0" advTm="30935">
    <p:newsflash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428604"/>
            <a:ext cx="57150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уберег, от смерти не унес…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Прости меня, хромого и седого,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со своей Анютой жизнь прожил,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Прости и не суди нас строго: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Пять лет назад ее похоронил…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Простите нам, что вас не сберегли мы,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мы живем, любуемся весной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/>
              <a:t>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ваши души, словно пилигримы,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Проходят вечным строем предо мной.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…Глаза в туманной дымке слез блестели,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он смотрел идущим в вечность  вслед,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И, отражаясь в зеркале гранита, рдели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Гвоздики ярким пламенем побед…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Стоял он молча. Солнце ликовало!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5256">
    <p:newsflash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642918"/>
            <a:ext cx="64294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у него в душе чернела ночь…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Весна сосновым духом навевала,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Страданье, помогая превозмочь.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залечить весне все раны, беды…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сжала грудь солдатскую тоска…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плачь, солдат, ведь ты пришел с победой,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великою Победой на века!</a:t>
            </a:r>
          </a:p>
        </p:txBody>
      </p:sp>
    </p:spTree>
  </p:cSld>
  <p:clrMapOvr>
    <a:masterClrMapping/>
  </p:clrMapOvr>
  <p:transition spd="slow" advClick="0" advTm="19001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41682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Отвернувшись, стыдливо искал среди мусора хлеб.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 России в тот день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какой-то неистовый праздник,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над городом в небе вечернем салютов пальба.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Ну, ответьте вы мне: справедливо ли разве –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боевым орденом собирать на помойке хлеба?</a:t>
            </a:r>
            <a:r>
              <a:rPr lang="ru-RU" sz="2400" dirty="0" smtClean="0"/>
              <a:t> </a:t>
            </a:r>
          </a:p>
          <a:p>
            <a:endParaRPr lang="ru-RU" sz="800" dirty="0" smtClean="0"/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***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– последний, живой свидетель,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живет победитель – народ!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несчастливы внуки и дети!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Эх, победу б – наоборот!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(…Но проходит парадом ветер,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России – стране сирот…)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 бы счастье страны побежденной!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Эх, победу б – наоборот!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б знали, что будет так,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328"/>
            <a:ext cx="9144000" cy="6429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6738">
    <p:newsflash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pic>
        <p:nvPicPr>
          <p:cNvPr id="87041" name="Picture 1" descr="C:\Documents and Settings\Admin\Рабочий стол\фото для презентации\lanacherez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71612"/>
            <a:ext cx="2170113" cy="2946400"/>
          </a:xfrm>
          <a:prstGeom prst="rect">
            <a:avLst/>
          </a:prstGeom>
          <a:noFill/>
        </p:spPr>
      </p:pic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500430" y="1643050"/>
            <a:ext cx="467197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Лана Черезова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Родилась в 1959 году в Красноярске. В Березовке живет с 2002 года и с этого времени пишет стихи.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4243">
    <p:newsflash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500041"/>
            <a:ext cx="700092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против войны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 веков уж живёт человечество-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 народами распри, раздоры.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вставали в защиту отечества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Сыновья и мужья.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 горя принесла всем война кровожадная,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Пропитав Землю-Матушку кровью.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кресты кособоко-нескладные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Вороньё призывали к застолью.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Век высокой пришёл технологии,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Век компьютеров, роботов, нано.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исчезнуть был должен, по логике,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Языковый барьер между нами.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Дипломаты, послы, переводчики...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Словеса их разносятся ветром.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9032">
    <p:newsflash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571480"/>
            <a:ext cx="60722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 тем террористы, налётчики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день добавляют счёт жертвам.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 безумством сражён.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Стонут матери над надгробьем детей.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Столько боли!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Разжигатели войн, вы - предатели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Всей планеты, испачканной кровью.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Всем, кто нас защищает, я кланяюсь!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Всех, кто нас защищал, славлю вечно!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сколько ещё так нам маяться?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Люди, будьте же человечны!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3228">
    <p:newsflash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403648" y="367923"/>
            <a:ext cx="6912768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Белоусов В.И.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***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 лет, как кончилась война,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Война вторая мировая.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Исчезла уже с карт страна,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победила, жилы надрывая.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поколенье выросло уже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Совсем-совсем войны не знавших.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нас мой дед погиб на рубеже,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Давайте же помянем павших!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Помянем, выпьем фронтовых,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Наркомовских, пусть не из медной кружки,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Помянем павших, вспомним о живых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 забудем вдов, оплакавших подушки!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мало все ж осталось тех солдат,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помнят о войне не понаслышке,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3384">
    <p:newsflash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404664"/>
            <a:ext cx="633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сколько не схороненных лежат,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Безусых, не целованных мальчишек!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Огромна и невосполнима дань войне,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Страной моей заплачена с лихвою,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пусть живу уже в другой стране,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день Победы я встречаю стоя!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4321">
    <p:newsflash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9144000" cy="500042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475656" y="234311"/>
            <a:ext cx="6552728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Боровенская И.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 давно отгремели раскаты,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Залп орудий по праздникам слышен,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мы видим, как дедушки наши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 время с тревогою дышат.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Надевают они ордена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наряды свои надевают,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стекает скупая слеза,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о чем – лишь они только знают.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листок календарный оторван,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Цифра 9 и месяц пятый,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сегодня, для них этот день,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сдался фашист проклятый.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 солнце блестят ордена,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мелодия с губ слетает,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днем Победы, моя страна!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днем Победы, Отчизна родная!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670">
    <p:newsflash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9144000" cy="404664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75656" y="61080"/>
            <a:ext cx="619268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Веретнов А.Н.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Настоящий солдат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в нашей роте рядовой Рубилин –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Стеснительный, несмелый, мешковатый.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у него нескладно выходило –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 ним подсмеивались все солдаты.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Однажды с боем переправу взяли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 рекой плацдарм уж захватили,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немцы дальше нам пройти не дали,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нас отрезав, переправу разбомбили.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тут еще боеприпасы на исходе –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срочно надо нам доставить,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как саперы были на подходе,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нам плацдарм нельзя оставить.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Задача: реку в одиночку переплыть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довести туда конец шпагата,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после тросик протащить,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4898">
    <p:newsflash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403648" y="332657"/>
            <a:ext cx="7128792" cy="615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что зацепят плот солдаты.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Река широкая, и нужен здесь пловец,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переплыть реку не побоялся,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был бы опытный, находчивый боец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 страшась, за это дело взялся.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«Кто добровольцем поплывет?!» -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Раздался голос командира роты.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как воды набрали в рот,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Кому же рисковать собой охота?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Геройство временно забыли.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 лишь бы выжить, продолжая род.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 разрешите мне!?» - вдруг произнес Рубилин,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взяв шпагат, шагнул вперед.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 ты умеешь плавать? Здесь глубоко!» -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Спросил комроты удивленным тоном.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тот ответил, опустивши очи: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7986">
    <p:newsflash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9144000" cy="4046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188640"/>
            <a:ext cx="6264696" cy="695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«Кому – то ж надо, Бог даст – не утонем!»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плохо плавал, но упорно плыл,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Казалось, что не доплывет он сроду.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 пулемет врага заговорил,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голова его ушла под воду.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все вздохнули скорбно, виновато,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Глядя на злые волны грустно.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стало настоящего солдата,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потому на сердце горестно и пусто.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вдруг… Ура! Он, вынырнув, доплыл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еле выполз, явно обессилев.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восторг от радости туту был!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Ну, молодец! Какой герой! Ай да Рубилин!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подвиг был Рубилин награжден.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 генерал вручал Звезду Героя!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Героем не был он рожден,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доказал, что  он достоин!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40700">
    <p:newsflash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59632" y="116632"/>
            <a:ext cx="6768752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Захарченко А.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***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в долгу неоплатном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тобою, отец.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Вместе мы перед Богом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Будем лишь, наконец.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тогда мне расскажешь.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ты жил, как мечтал,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за землю родную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с врагом воевал.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любил, как работал, как меня ожидал.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оставил лишь фото,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нас покидал.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Уходил в неизвестность…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 за шагом. Все вдаль.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погиб? Где та местность?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«За храбрость» медаль?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25304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05678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Ворошиловым и Буденным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Разве перли бы с шашкой на танк,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свирепые «Тигров» колонны,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безрассудь штыковых атак…?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внесли б алый стяг опаленный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поверженный в мае рейхстаг!!!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Жаль, что я не погиб при штурме,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друзья, Фюрербурга твердь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Целовнул еще раз и умер –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Фюрербурге он принял смерть.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лежал он на Гитлерштрассе,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Глядя на Фюрербург с высоты,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небесам душа с криком «Здрасьте!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простите наш штурм напрасный…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сорок пятом, как раз на Пасху!»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народ нес и нес цветы!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5818">
    <p:newsflash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332656"/>
            <a:ext cx="4860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давно тебя старше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Дорогой мой отец.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Тебя вижу на марше…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прости, наконец.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9017">
    <p:newsflash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91680" y="0"/>
            <a:ext cx="6192688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Капитонова М.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kumimoji="0" lang="ru-RU" sz="10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Письмо с фронта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kumimoji="0" lang="ru-RU" sz="8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Письмо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солдатский треугольник,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нем номер почты полевой.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Читает с болью правнук-школьник.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чем солдат писал домой.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он писал жене и детям.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шлет привет с передовой.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взяли город на рассвете,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очень хочется домой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Май 45-го. Победа.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до нее он не дожил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чужом краю чужое лето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Своею жизнью защитил.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обнял дочь, жену и брата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 вернулся он домой.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26146">
    <p:newsflash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332656"/>
            <a:ext cx="5292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Все, что осталось от солдата –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Лишь номер почты полевой…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письмо на полке – нише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Хранят потомки много лет.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Хранят как память о погибшем.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дней тех огневых привет…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1451">
    <p:newsflash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71600" y="232637"/>
            <a:ext cx="691276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Пунгина Валентина Ивановна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Родилась в 1937 г. с. Кежма Красноярского края. Закончила в 1961 году Красноярский Сельхоз институт. В 1964 Красноярский Педагогический институт. Стаж работы 42 года. Из них 20 лет проработала директором в Березовской вечерней средней школе. С 2003г. на пенсии. В настоящее время хожу в группу здоровья, и работаю в ветеранской организации.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26349">
    <p:newsflash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03648" y="0"/>
            <a:ext cx="6264696" cy="694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войны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знали ту войну не понаслышке.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Ушли отцы на фронт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Отчизну защищать.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тылу остались только женщины и ребятишки,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фронту помогать,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просто выживать.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помню, как отец темноволосый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Пошел на фронт, поцеловав детей и мать.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мы за ним в слезах бежали, провожая,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Надеясь, скоро здесь его встречать.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Шел год 42-ой тяжелый самый,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Сталинград отец попал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Связистом воевать.</a:t>
            </a:r>
            <a:r>
              <a:rPr lang="ru-RU" sz="2400" dirty="0" smtClean="0"/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Враг думал, все возьмет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Сполна и сразу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32012">
    <p:newsflash/>
  </p:transition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143361" name="Rectangle 1"/>
          <p:cNvSpPr>
            <a:spLocks noChangeArrowheads="1"/>
          </p:cNvSpPr>
          <p:nvPr/>
        </p:nvSpPr>
        <p:spPr bwMode="auto">
          <a:xfrm>
            <a:off x="1043608" y="116632"/>
            <a:ext cx="691276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Да, просчитался. Сибиряки пришли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Тот город защищать.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Прогнали всех врагов и победили.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Освободив страну родную до чиста.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ценой история расскажет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доставалась нам победа 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дети, той войны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Взрослели рано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Мечтали мирно жить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Учиться и любить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чтобы наши дети той войны не знали.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внуки продолжали мирно жить.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вот 70-та годовщина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Живет страна родная без войны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память о войне хранит Россия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ж вы освободители мои?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память вечна,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28845">
    <p:newsflash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260648"/>
            <a:ext cx="529208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вечная природа.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вспомним тех солдат,</a:t>
            </a:r>
            <a:r>
              <a:rPr lang="ru-RU" sz="2400" dirty="0" smtClean="0"/>
              <a:t>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мир спасли.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Шагая в 45-ом на параде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знамена той войны несли.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Победа наша – самая святая.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ждали все ее не раз.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Освобождая землю шаг за шагом,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праздновать ее сейчас.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вот стоим у обелисков.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Склонили головы свои.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Гордимся мы тобой – Отчизна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Сыны и дочери твои.</a:t>
            </a:r>
          </a:p>
          <a:p>
            <a:endParaRPr lang="ru-RU" sz="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Отец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45-ый год весна, славная победа.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ждали мы ее,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9344">
    <p:newsflash/>
  </p:transition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144385" name="Rectangle 1"/>
          <p:cNvSpPr>
            <a:spLocks noChangeArrowheads="1"/>
          </p:cNvSpPr>
          <p:nvPr/>
        </p:nvSpPr>
        <p:spPr bwMode="auto">
          <a:xfrm>
            <a:off x="1547664" y="116632"/>
            <a:ext cx="633670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– непоседы.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услышали слова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Диктора – По-бе-да!!!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Замерла моя семья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Вспомнили все беды.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Тут сбежался весь народ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центр села – на площадь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танцует, кто поет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Кто-то плачет очень.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Эвенкии жили мы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Тихо, мирно, ладно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Вдруг раздался клич – война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защиту надо!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я помню, как отца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фронт провожали.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Были волосы черны,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Кудри развивались.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5974">
    <p:newsflash/>
  </p:transition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62646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когда вернулся к нам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Дорогой наш папа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Волосы седые все,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Черная лишь шляпа.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 строителем отец.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Поступил он мудро.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Строил школы и дома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Все, что людям нужно.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охотник и рыбак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все руки мастер.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Мог и спеть и рассказать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был этим счастлив.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он любил людей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всех ему дело.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Любил внуков и детей,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все смотрел смело.</a:t>
            </a:r>
          </a:p>
        </p:txBody>
      </p:sp>
      <p:pic>
        <p:nvPicPr>
          <p:cNvPr id="3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6005">
    <p:newsflash/>
  </p:transition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76672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Ордена, медали все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Заслужил он честно.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гордились люди им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Знали повсеместно.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 минуло лет с той весны – Победы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нельзя забыть войну,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забыть все беды.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мы дети той войны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Передали внукам,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Память дедов и отцов,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Верность и разлуку.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203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571736" y="357166"/>
            <a:ext cx="614366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Геннадий Валентинович Гордеев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Родился в 1958г. В глухой таежной деревеньке. Закончил техникум в 1977г. Служил в армии. Сменил много профессий. В последние годы работает дорожным мастером. В свободное время занимается резьбой по дереву и пишет стихи. Входит в творческое объединение березовских поэтов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Вдохновение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Публиковался в сборниках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Россыпи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Была война, была победа!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газете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Пригород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DSCN53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231934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2854">
    <p:newsflash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14546" y="-285776"/>
            <a:ext cx="5857916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Надежда </a:t>
            </a:r>
            <a:r>
              <a:rPr kumimoji="0" lang="ru-RU" sz="2800" b="1" i="0" u="sng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Мурзина</a:t>
            </a:r>
            <a:endParaRPr kumimoji="0" lang="ru-RU" sz="8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kumimoji="0" lang="ru-RU" sz="8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***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табурете, прищурясь от солнца,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Дед мой, дедуля,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Смотрит в оконце.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 поднебесье две птицы парят.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«Деда, ведь раны твои не болят?!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Нет, мой внучок. Отболели. Зажили.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«А расскажи, как тебя окружили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Там, в облаках,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Самолеты с крестами.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Вспомнил о доме? Подумал о маме?»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Нет, мой родной,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до этого было.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 орудий с земли тогда било.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467">
    <p:newsflash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642917"/>
            <a:ext cx="61436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Думал о том, что не дамся врагу,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Думал о том, что тебя сберегу».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Ну, дед, даешь.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ж еще не родился?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Так ведь за это, внучок, тогда бился.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Знал наперед, что вернусь я с Победой.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народишься, и стану я дедом –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Вырос тот внук.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 память от деда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Праздник – 9 мая –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Победа!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3323">
    <p:newsflash/>
  </p:transition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55576" y="764704"/>
            <a:ext cx="7776864" cy="8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3958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Ануфриев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В.В. Барихин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В.И. Белоусов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И. Боровенская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С.А. Ван-Син-Чан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А.И. Веретнов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А.В.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Вильчевский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В.Л.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Вященко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 Гаврикова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Г.В. Гордеев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О.А. Гордеева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 Ефимова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Захарченко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 Капитонова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Н.Г.Кожевникова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И.С. Кубраков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Л.П. Лобанова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Матросова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Мурзина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В.И. Пунгина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Д.Д. Свиридов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 Соколов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И.П. Титова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А.Г.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Хруль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Л. Черезова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Г.П. Чернова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94593" y="260648"/>
            <a:ext cx="2438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ОГЛАВЛЕНИЕ: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9781">
    <p:newsflash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928670"/>
            <a:ext cx="47625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612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328"/>
            <a:ext cx="9144000" cy="642918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87624" y="58316"/>
            <a:ext cx="712879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***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 дед погиб 2 мая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последнем, яростном бою,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молча плакал, умирая,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Скрипя зубами на судьбу.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Берлин пылал, и над рейхстагом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тот час взметнулся алый флаг.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Тот день кровавый в 45-м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 мы знаем только так.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дед мой, кровью истекая,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Уже не слышал канонад.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Шептал он тихо: «Ты, родная,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Прости, что я не  смог вернуться.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Прости - не вырастил детей.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Прости, что будет очень трудно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беспомощной вдове.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Прости – не обнял ребятишек.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6021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328"/>
            <a:ext cx="9144000" cy="6429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404664"/>
            <a:ext cx="55446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Прости – тебя не долюбил.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прохудившуюся крышу,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Дровишек впрок не нарубил».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открытой раны кровь струилась,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боль сдавила его грудь.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обиды горькой, что бессилен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Родным помочь хоть чем-нибудь.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Прошел все битвы, трижды ранен,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Вот-вот закончиться война.</a:t>
            </a:r>
          </a:p>
          <a:p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Писал письмо между боями: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«Родная, скоро, жди меня…»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дописал, лежит в кармане,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 допишет никогда…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на щеке солдата впалой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Застыла горькая слеза.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 spd="slow" advClick="0" advTm="34757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328"/>
            <a:ext cx="9144000" cy="6429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476672"/>
            <a:ext cx="590465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Вечный сон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Спят солдаты, спят в земле сырой,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годы нас все дальше отдаляют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тех, кто навсегда нашел покой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поле брани, подвиг совершая.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теперь баюкает земля,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Вечный сон солдатский охраняя.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Вобрала всю боль она в себя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остатка, их оберегая.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с кем делить не хочет эту боль,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Могилки прячет старые ревниво,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Заслонив навеки их собой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присыпав придорожной пылью.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их разбросано, могил,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крестов и без камней надгробных.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Укором горьким тем, кто позабыл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9078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9144000" cy="5709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188640"/>
            <a:ext cx="543609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кровавых тех военных годах.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вдовы скорбные всегда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своим родимым тосковали.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Непосильный груз в себе нес,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Безнадежно верили и ждали.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реже эхо слышно тех времен,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 той войне напоминало.</a:t>
            </a:r>
          </a:p>
          <a:p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Скорбь земная, как слезой, - дождем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Бугорки могилок омывает.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Спят солдаты, спят в земле сырой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густой травою повиликой.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Спят солдаты, не придя домой,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той войны священной и великой. Только ветер теплою волной,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холмикам могильным припадая,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Шелестит пожухлою травой,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 псалмы чуть слышно напевая.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48454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9144000" cy="570910"/>
          </a:xfrm>
          <a:prstGeom prst="rect">
            <a:avLst/>
          </a:prstGeom>
          <a:noFill/>
        </p:spPr>
      </p:pic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1763688" y="149901"/>
            <a:ext cx="5688632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Фотографии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 старых семейных альбомов,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Затерянных в книжных шкафах,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Прошлое словно с укором,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Смотрит со снимков на нас.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руках я держу дорогие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Архивные снимки тех лет,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образами святыми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Дарят духовный нам свет.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Девочки в скромных нарядах,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Мальчишек лихие вихры.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Девочки – матери наши,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Мальчики – наши отцы.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Глазами совсем молодыми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Пронзает толщу времен,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Словно оттуда вам видно,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мы и как здесь живем.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7939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9144000" cy="570910"/>
          </a:xfrm>
          <a:prstGeom prst="rect">
            <a:avLst/>
          </a:prstGeom>
          <a:noFill/>
        </p:spPr>
      </p:pic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2123728" y="201282"/>
            <a:ext cx="5112568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лихие годины вы жили,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бремя эпохи несли.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придавало вам силы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Вечный источник любви?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Смотрели вперед и мечтали,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Кипучей была ваша жизнь.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Разное было, но знали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Главную цель впереди.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брали от жизни не много,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Трудом добывали свой хлеб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подкосили вас годы,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Тяготы огненных лет.</a:t>
            </a:r>
            <a:r>
              <a:rPr lang="ru-RU" sz="2400" dirty="0" smtClean="0"/>
              <a:t>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Альбома листая страницы,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лица родные смотря,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Духом тех лет я проникся,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Будто почувствовал я,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воздухе счастье витало,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7268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-106306"/>
            <a:ext cx="7992888" cy="357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Светлана Александровна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Ван-Син-Чан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Родилась в Хакасии. С 1954г. Живет в п. Березовке. Депутат поселкового Совета. Стихи стала писать после большой и страстной любви.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051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30"/>
            <a:ext cx="9144000" cy="7143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4633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9144000" cy="5709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404664"/>
            <a:ext cx="6264696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Надежда в дорогу звала,</a:t>
            </a:r>
            <a:r>
              <a:rPr lang="ru-RU" sz="2400" dirty="0" smtClean="0"/>
              <a:t>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Вера в пути помогала,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Любовь согревала сердца.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Девочкам в скромных нарядах,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Мальчишкам лихим пацанам.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Девочкам – матерям нашим,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Мальчикам – нашим отцам.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 дед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Пожелтевший от времени снимок солдата,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Иконою в рамке простой.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дед мой, на память его в 45-ом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Фотограф заснял фронтовой.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Смотрит на нас, он, чуть-чуть улыбаясь,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пилотке солдат со звездой.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нечестии вражьей Европу спасая,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Погиб, не вернулся домой.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44149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1619672" y="551143"/>
            <a:ext cx="752432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Бабушка век прождала, не дождалась,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Молилась на образ родной.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Малые дети, вот все, что осталось,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заслонил он собой.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ради наград воевал и не славы,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 Отчизны своей.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письмах писал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сбереги дорогая,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Наших с тобою детей.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миллионы дедов наших славных,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Отцов наших и матерей,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вернулся с войны, растворившись в печали,</a:t>
            </a:r>
            <a:r>
              <a:rPr lang="ru-RU" sz="2400" dirty="0" smtClean="0"/>
              <a:t>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вихре кровавых полей.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 его внуки дедами уж стали,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Уходят в забвенье года.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Душа его где-то в заоблачной дали,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9890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328"/>
            <a:ext cx="9144000" cy="4766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332656"/>
            <a:ext cx="648072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Куда он ушел навсегда.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майскому небу облако плавно,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Грустно плывет над землей.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Дедушка? Дедушка может быть там ты?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Может, заглянешь домой?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Правнуков, дед, всех твоих покажу я,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Скажу, как горжусь я тобой.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облако дальше по небу уплыло,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Ответило мне тишиной.</a:t>
            </a:r>
            <a:r>
              <a:rPr lang="ru-RU" sz="2400" b="1" dirty="0" smtClean="0"/>
              <a:t> </a:t>
            </a:r>
            <a:endParaRPr lang="ru-RU" sz="900" b="1" dirty="0" smtClean="0"/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Победы!</a:t>
            </a:r>
            <a:endParaRPr lang="ru-RU" sz="2800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Победы! В этот день весенний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ликует и скорбит страна,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 людскую не заглушит время,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Слишком даты, дорога цена.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Переборы поминальных звонов,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Растворившись в тишине, звенят,</a:t>
            </a:r>
          </a:p>
        </p:txBody>
      </p:sp>
    </p:spTree>
  </p:cSld>
  <p:clrMapOvr>
    <a:masterClrMapping/>
  </p:clrMapOvr>
  <p:transition spd="slow" advClick="0" advTm="39062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476672"/>
            <a:ext cx="59766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Словно души многих миллионов,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Призывая к памяти, молчат.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 времен тех тишина набатом,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 тревожит сердце и умы.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Наша память навсегда впитала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Стон безгласый страшной той войны.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Трубы медью духовой играют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Вальс прощальный фронтовой поры.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Ветераны плачут вспоминая,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Возвращаясь в памятные дни.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 молитвой в небеса взирая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Молча, молят: «Боже, Мира дай».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Скорбь, земную в праздник превращая,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согреет ласково всех май.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43914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1187624" y="184160"/>
            <a:ext cx="7128792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 матери.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Была совсем еще девчонкой я тогда,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катилась о стране родной война.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пощадила, стороной не обошла,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 всем ворвалась неожиданно в дома.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перескажешь все, что было в двух словах,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Кругом беда, в похлебке жидкой лебеда,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непосильные колхозные дела.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подростковых и на женских на плечах.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утра до ночи мама ткет, прядет и жнет.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чем только душа ее живет.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Коптилка тусклая тепла нам не дает,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завтра в школу без меня сестра пойдет,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лаптях поношенных, до школы три версты.</a:t>
            </a:r>
            <a:r>
              <a:rPr lang="ru-RU" sz="2400" dirty="0" smtClean="0"/>
              <a:t>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нечем братика нам младшего кормить,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Уже не плачет он, от голода, нет сил,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4023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1475656" y="404664"/>
            <a:ext cx="66247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Глаза огромные, испуганно глядит.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чахнет медленно, слабеет с каждым днем.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нашей маменьки душа горит огнем,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Бедою сытые, одной войной живем,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брату старшему на фронт посылки шлем.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О, брат мой старший, победи скорей врага!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искалечен он, раздроблена нога,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 дверь стучится уже новая беда,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Братишка младшенький тихонько умирал.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ж, проклятая, ты кончишься война?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Казалось, длиться она будет без конца.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О! Сколько горя нахлебались мы тогда.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вся надежда на советского бойца.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верим, будет день Победы, он придет!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44772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1547664" y="304351"/>
            <a:ext cx="75963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почтальонша похоронки все несет.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Солдат домой из под Берлина не придет.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Крик вдовы в соседнем доме душу рвет.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Другой вернулся фронтовик без ног домой,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боях израненный с медалями герой.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Жена и плачет и поет, пришел родной.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искалеченный, но все таки живой.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горя выцвели у маменьки глаза,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Уже не смогут улыбнуться никогда.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мы же верили – закончится война,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воцаряться мир и счастье навсегда.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светлом будущем была у нас мечта,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могут беды эти, длится без конца,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так надеялась, так верила тогда,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совсем еще девчонкою была.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1964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9144000" cy="404664"/>
          </a:xfrm>
          <a:prstGeom prst="rect">
            <a:avLst/>
          </a:prstGeom>
          <a:noFill/>
        </p:spPr>
      </p:pic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1331640" y="99536"/>
            <a:ext cx="6768752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Память о солдатах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Идут, идут, идут солдаты,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небу где-то в облаках.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Солдаты, павшие когда-то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кровавых огненных боях.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Шагнули с поля боя в вечность,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там остались навсегда,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походном марше бесконечном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Идут, идут через года.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Отдали жизни за победу,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мир, за Родину, за нас,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умирали твердо веря,</a:t>
            </a:r>
          </a:p>
          <a:p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Победы грянет славный час!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них нет времени и даты,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снова ждет последний бой,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фашисткой нечестью проклятой,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несметной темною ордой.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7143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1835696" y="491812"/>
            <a:ext cx="730830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Война историю писала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боях кровавою строкой.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Остались павшие солдаты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Навечно в памяти людской.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Идут усталые солдаты,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след им скорбной тишиной,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Гул православного набата,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Протяжным стоном над землей.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Идут, идут, идут солдаты,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небу где-то в облаках.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Солдаты, павшие когда-то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кровавых огненных боях.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7784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1331640" y="184539"/>
            <a:ext cx="72008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Гаврикова Н.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 дню Победы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kumimoji="0" lang="ru-RU" sz="10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Отшумела война, отгремели бои,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давно уже нет больше взрывов,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осталась она в твоем сердце, старик,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болит, изнывая, нарывом.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 стало ходить, плохо видишь уже,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и память слабеет с годами,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забудешь ли ты, как на том рубеже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навеки простился с друзьями?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Позабудешь ли ты тот решающий бой,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смертельным дождем разлетались гранаты?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погибли друзья, ты один лишь живой,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они полегли, все родные солдаты.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уж мир много лет, но все снится порой,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42978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785918" y="0"/>
            <a:ext cx="6215106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***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Состарился дом, уставши тебя ждать.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крыша мхом покрылась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Страдать ей все, страдать.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Исплакались окна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застлались пеленой.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Крыльцо мое скосилось, а двор порос травой.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Щеколда заржавела, провисли ворота.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сердцем очерствела, и я уже не 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Старуха у забора, старуха у плетня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вдаль смотрю с надеждой: придешь?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жду тебя!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30"/>
            <a:ext cx="9144000" cy="7143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2855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48680"/>
            <a:ext cx="64087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по мерзлой земле вы окопы копали.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все видишь во сне ты глаза матерей,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которых детей на глазах расстреляли.</a:t>
            </a:r>
            <a:r>
              <a:rPr lang="ru-RU" sz="2400" dirty="0" smtClean="0"/>
              <a:t>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 а камеры пыток, а лагери смерти?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Молодые мальчишки с седыми вихрами?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Может, это забыто уж вами? Ответьте!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Нет, все это навеки останется с вами…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пускай о войне знаю я лишь из фильмов,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рассказов родных и военных романов,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же кажется мне, что ошиблась не сильно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я не права, пусть простят ветераны.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185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3000364" y="785794"/>
            <a:ext cx="553207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Гордеева Ольга Алексеевна.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kumimoji="0" lang="ru-RU" sz="32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Художник и поэт. Родилась в п.Березовка в 1979г. Окончила Омский государственный педагогический университет, факультет искусств. С 9 лет пишет стихи. Печатается с 13 лет.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SC_00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18573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4633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328"/>
            <a:ext cx="9144000" cy="4766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332656"/>
            <a:ext cx="734481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 солдата</a:t>
            </a:r>
            <a:endParaRPr lang="ru-RU" sz="2800" u="sng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невзначай услышала слова солдата-ветерана.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другу говорил, что не дает покоя рана.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 болью в сердце он о том горюет,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внук его сейчас в Чечне воюет.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у него на фронте друг чеченец был,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которым он судьбу военную делил,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раз в атаку с ним плечом к плечу ходили,</a:t>
            </a:r>
          </a:p>
          <a:p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Одну закрутку на двоих делили.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я подумала, взглянув на ветерана: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«Ведь это для него незаживающая рана.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Какую боль и стыд испытывает он за все,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там, в Чечне, творится,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почему все это так могло случиться?»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Наверно, думает, что, может, внук его сейчас,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Ворвавшись в дом его войной проверенного друга,</a:t>
            </a:r>
          </a:p>
        </p:txBody>
      </p:sp>
    </p:spTree>
  </p:cSld>
  <p:clrMapOvr>
    <a:masterClrMapping/>
  </p:clrMapOvr>
  <p:transition spd="slow" advClick="0" advTm="46160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404664"/>
            <a:ext cx="64087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Разрушил все. Война ведь есть война!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ей присущи кровь, жестокость, мука.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– воин-ветеран! Он не щадил себя,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за наше счастье воевал тогда,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Мечтал о мирной жизни для своей страны,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не хотел он никакой другой войны.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я не видела войны,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книжек и кино о ней лишь знаю,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боль израненной души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Солдата - ветерана понимаю.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4648"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328"/>
            <a:ext cx="9144000" cy="476672"/>
          </a:xfrm>
          <a:prstGeom prst="rect">
            <a:avLst/>
          </a:prstGeom>
          <a:noFill/>
        </p:spPr>
      </p:pic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971600" y="260648"/>
            <a:ext cx="748883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Ефимова С.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Иван и Зоя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Гром реактивных снарядов,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Короткое слово «Ура!»,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И, как избавленье от ада,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черное небо дыра.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Огненный, жгучий сполох,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Подняться с земли нет сил.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Войны чудовищный молох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Солдата не пощадил.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Сгущались ночные тени,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Вперед продвигался фронт,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со снеговой постели раненый не встает.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утру санитарка Зоя,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висках усмиряя набат,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Тело его молодое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4024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260648"/>
            <a:ext cx="63367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Доставила в медсанбат.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Назавтра в бинтах по пояс,</a:t>
            </a:r>
            <a:r>
              <a:rPr lang="ru-RU" sz="2400" dirty="0" smtClean="0"/>
              <a:t>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беспамятстве и жару,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санитарный грузили поезд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Раненую медсестру.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Полны горячечным бредом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Ночи в госпиталях,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так далеко до Победы,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Кровью добытой в боях…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Давно отгремели взрывы,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Затянуты кромки ран.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Оба остались живы,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Зоенька и Иван.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Война и теперь им снится,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Глухой орудийный гром.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Ивану с пустой глазницей,</a:t>
            </a:r>
          </a:p>
        </p:txBody>
      </p:sp>
    </p:spTree>
  </p:cSld>
  <p:clrMapOvr>
    <a:masterClrMapping/>
  </p:clrMapOvr>
  <p:transition spd="slow" advClick="0" advTm="38767"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332656"/>
            <a:ext cx="56886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Укороченным рукавом.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Зое, седой старушке,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Навек опаленной войной,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Слышится грохот пушки,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Ее медсанбат полевой.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Война их все же достала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вырвала счастье из рук.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ущелье, за перевалом,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Погиб их единственный внук.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Стоит он на постаменте,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Чеченской войны герой.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скорбная жатва смерти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Витает над нашей страной.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545"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1547664" y="476672"/>
            <a:ext cx="547260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Почетный караул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стою в почетном карауле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портрета деда моего.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сорок третьем простела пуля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нашла покой в груди его.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меня в кроватке не баюкал,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Сказок не рассказывал, не пел…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почему я помню руки,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 бабушку мою глядел?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Добрый взгляд и кучерявый волос,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Довоенный дедовский пиджак…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почему я слышу голос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Командира танковых атак?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Дождь весенний шелестит по крыше,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1418">
    <p:newsfla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1691680" y="424451"/>
            <a:ext cx="745232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высотки затихает бой.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шепчу я деду еле слышно: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теперь ровесники с тобой!..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Щиплет мне глаза соленой влагой,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Смотрит деде, живой!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назло годам.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Две его медали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Отвагу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святыню, детям передам.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Жизни отдавали наши деды,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Завещая мир тебе и мне.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Семидесятый День Победы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Вновь без них шагает по стране.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8688">
    <p:newsfla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1259632" y="310051"/>
            <a:ext cx="705678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Кубраков Иван Семенович. </a:t>
            </a: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1921-2007гг.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Родился в Сумской области. В годы Великой Отечественной войны был заместителем командира партизанского отряда им. Щорса.  Середины 50-х годов жил в п. Березовка. Стихи начал писать в зрелом возрасте.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6973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30"/>
            <a:ext cx="9144000" cy="714380"/>
          </a:xfrm>
          <a:prstGeom prst="rect">
            <a:avLst/>
          </a:prstGeom>
          <a:noFill/>
        </p:spPr>
      </p:pic>
      <p:pic>
        <p:nvPicPr>
          <p:cNvPr id="41987" name="Picture 3" descr="C:\Documents and Settings\Admin\Рабочий стол\Вильчевский А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2895600" cy="3395666"/>
          </a:xfrm>
          <a:prstGeom prst="rect">
            <a:avLst/>
          </a:prstGeom>
          <a:noFill/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28596" y="0"/>
            <a:ext cx="84296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Александр Викторович Вильчевский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000496" y="1714487"/>
            <a:ext cx="450059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Родился в 1954г. в г. Красноярске. С 1968г. Живет в п. Березовке. По профессии врач. Стихи пишет с детских лет. Начал печататься еще в юности.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Стихи рождаются помимо воли, а родившись, они должны жить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- считает Александр Викторович.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25038"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328"/>
            <a:ext cx="9144000" cy="476672"/>
          </a:xfrm>
          <a:prstGeom prst="rect">
            <a:avLst/>
          </a:prstGeom>
          <a:noFill/>
        </p:spPr>
      </p:pic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1043608" y="29506"/>
            <a:ext cx="777686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Стихи Ивана,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бывшего партизана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войны в деревне жил,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зовут Иваном.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пришли фашисты к нам, стал я партизаном.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 у нас в деревне дед,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Звался он Кузьмою,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работал дед в колхозе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Летом и зимою.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Славный дедушка Кузьма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Избран целым миром,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назначен к нам в бригаду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Нашим бригадиром.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любили слушать деда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войне гражданской.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самим Щорсом воевал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группе партизанской.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30951">
    <p:newsfla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9144000" cy="404664"/>
          </a:xfrm>
          <a:prstGeom prst="rect">
            <a:avLst/>
          </a:prstGeom>
          <a:noFill/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403648" y="121809"/>
            <a:ext cx="774035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Мирно жили мы в колхозе –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Сеяли, пахали.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фашисты в сорок первом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Вдруг на нас напали.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Дед Кузьма собрал бригаду,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Речь повел такую: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«Смерть несет нам лютый  враг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беду большую.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фашизме никогда жить мы не сумеем.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Защитим родную землю,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Жизнь не пожалеем.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Дорогие земляки,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Бить врага нам надо!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попало, чем попало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Бей фашиста – гада!»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Молодежь собрал Кузьма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Раннею порою,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9453">
    <p:newsfla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328"/>
            <a:ext cx="9144000" cy="476672"/>
          </a:xfrm>
          <a:prstGeom prst="rect">
            <a:avLst/>
          </a:prstGeom>
          <a:noFill/>
        </p:spPr>
      </p:pic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331640" y="107158"/>
            <a:ext cx="781236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партизаны в лес увел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Тайною тропою.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наш дедушка Кузьма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Славным бригадиром,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 в отряде партизан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Главным командиром.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Били мы фашистов крепко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Спереди и сзади,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Подрывали эшелоны,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Делали засады.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Осень вся в боях прошла,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зима настала.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Бить фашистов палачей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Даже легче стало.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Потому что наступили русские морозы,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фашистов побежали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глаз и носа слезы.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5865">
    <p:newsfla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126977" name="Rectangle 1"/>
          <p:cNvSpPr>
            <a:spLocks noChangeArrowheads="1"/>
          </p:cNvSpPr>
          <p:nvPr/>
        </p:nvSpPr>
        <p:spPr bwMode="auto">
          <a:xfrm>
            <a:off x="1547664" y="465100"/>
            <a:ext cx="75963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Знай теперь, фашист проклятый: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вам не в Париже!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отмерзнут нос и уши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Белоруссии их били,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Бьем на Украине,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закончили их бить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Аж в самом Берлине.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с новыми врагами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Воевать придется,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Защищать свою страну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Дед Иван найдется.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20608">
    <p:newsfla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328"/>
            <a:ext cx="9144000" cy="476672"/>
          </a:xfrm>
          <a:prstGeom prst="rect">
            <a:avLst/>
          </a:prstGeom>
          <a:noFill/>
        </p:spPr>
      </p:pic>
      <p:sp>
        <p:nvSpPr>
          <p:cNvPr id="125953" name="Rectangle 1"/>
          <p:cNvSpPr>
            <a:spLocks noChangeArrowheads="1"/>
          </p:cNvSpPr>
          <p:nvPr/>
        </p:nvSpPr>
        <p:spPr bwMode="auto">
          <a:xfrm>
            <a:off x="1259632" y="332656"/>
            <a:ext cx="788436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Матросова Г.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Памятник павшим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Суровое молчание гранита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 говорит о прошлом, о войне,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том, как было много там убито,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том, что можем видеть лишь во сне.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благодарна им, великим, славным,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благодарна всем, кто воевал,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Всем, кто считал победу самым главным,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Всем, кто под гром снарядов погибал.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призывать не буду, я не в праве,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Ноя скажу вам всем, друзья, о том,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дед мой в той далекой переправе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Заснул глубоким, тихим, вечным сном.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обелиска тихо, очень тихо,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Малыш несет к нему в руке цветы.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40529">
    <p:newsfla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404664"/>
            <a:ext cx="55801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веночек треплет ветер лихо.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вспоминаешь о войне вдруг ты.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грохоте снарядов вспоминаешь,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тишине ночной – в госпиталях,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вот дружку могилу ты копаешь,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Иль вот опять в окопе, на полях…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Давайте же минутою молчанья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Почтим мы память тех, кто воевал,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тех, кто, по чужим воспоминаньям,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грохотом снарядов погибал.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7488">
    <p:newsfla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53336"/>
            <a:ext cx="9144000" cy="557064"/>
          </a:xfrm>
          <a:prstGeom prst="rect">
            <a:avLst/>
          </a:prstGeom>
          <a:noFill/>
        </p:spPr>
      </p:pic>
      <p:sp>
        <p:nvSpPr>
          <p:cNvPr id="130049" name="Rectangle 1"/>
          <p:cNvSpPr>
            <a:spLocks noChangeArrowheads="1"/>
          </p:cNvSpPr>
          <p:nvPr/>
        </p:nvSpPr>
        <p:spPr bwMode="auto">
          <a:xfrm>
            <a:off x="1331640" y="357166"/>
            <a:ext cx="684076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Свиридов Дмитрий Дмитриевич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kumimoji="0" lang="ru-RU" sz="10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Посвящается женщинам 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трудового фронта военных лет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kumimoji="0" lang="ru-RU" sz="8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Женщины сороковых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грозовых,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работали, где прикажут.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Работали за себя и других,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Делали все, что скажут.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для фронта! Все для Победы!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Были для вас не пустые слова.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же вы пережили беды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о том написать тома.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двести граммовой пайке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(Больше тогда не давали)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кирзовых сапогах и фуфайке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Победу в тылу ковали.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34336">
    <p:newsfla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53336"/>
            <a:ext cx="9144000" cy="5570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188640"/>
            <a:ext cx="61206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Верили в Бога и правоту.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Землю в упряжке на себе пахали,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Впрягшись впятером в конный плуг.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Писем с фронта боялись и ждали,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Брали в руки, а в глазах испуг.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шахтах и на лесоповале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Работали вы от зари до зари.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Никогда ни за что не роптали,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Главное – норму выполнить, хоть умри.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ночами вязали, вязали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Шарфы, рукавицы, носки,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Бойцов в окопах они согревали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холода и по дому тоски.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Теперь вы совсем уж седые,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Таков, очевидно, природы закон.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ваши грубые руки мужские –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Самый низкий сердечный поклон.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45802">
    <p:newsfla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67482"/>
            <a:ext cx="9144000" cy="642918"/>
          </a:xfrm>
          <a:prstGeom prst="rect">
            <a:avLst/>
          </a:prstGeom>
          <a:noFill/>
        </p:spPr>
      </p:pic>
      <p:sp>
        <p:nvSpPr>
          <p:cNvPr id="128001" name="Rectangle 1"/>
          <p:cNvSpPr>
            <a:spLocks noChangeArrowheads="1"/>
          </p:cNvSpPr>
          <p:nvPr/>
        </p:nvSpPr>
        <p:spPr bwMode="auto">
          <a:xfrm>
            <a:off x="1835696" y="194489"/>
            <a:ext cx="73083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Соколов А.</a:t>
            </a: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***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слезы брызнули из глаз,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повторяли мы не раз.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лишь войне конец,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сколько трудностей вдвойне,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сколько радостей не счесть.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можно ли измерить весть,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уже кончилась война,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 осталась ты одна,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он, единственный, живой!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что вернется он домой,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вас война не развела,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что любовь ты сберегла.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Победа!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26786">
    <p:newsfla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133121" name="Rectangle 1"/>
          <p:cNvSpPr>
            <a:spLocks noChangeArrowheads="1"/>
          </p:cNvSpPr>
          <p:nvPr/>
        </p:nvSpPr>
        <p:spPr bwMode="auto">
          <a:xfrm>
            <a:off x="2714612" y="332656"/>
            <a:ext cx="571504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Титова Ирина Павловна.</a:t>
            </a:r>
            <a:endParaRPr kumimoji="0" lang="ru-RU" sz="32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lang="ru-RU" sz="3200" b="1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Родилась в 1955г. в г. Щербакове Ярославской области. В 1969 г. переехала с родителями в Березовку. Окончила Иркутский педагогический институт, факультет дефектологии. Стихи начала писать в подростковом возрасте. Является соавтором сборников : «Россыпи», «Была война, была победа!» «И сердце воспрянуло, снова любя».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G_25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20002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6614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785918" y="0"/>
            <a:ext cx="6072230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Знаешь</a:t>
            </a:r>
            <a:endParaRPr kumimoji="0" lang="ru-RU" sz="9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Знаешь, что такое слезы,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Жгучую тоску?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Знаешь ли, ночные грезы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душе весну?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ночное небо знаешь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черной глубиной?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 звездам жизнь гадаешь,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Радуясь судьбой?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нет, то, что ж, дружище,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тебе сказать?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жизнь, а жизнь, как знаешь,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Нужно узнавать.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30"/>
            <a:ext cx="9144000" cy="7143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8345">
    <p:newsfla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328"/>
            <a:ext cx="9144000" cy="476672"/>
          </a:xfrm>
          <a:prstGeom prst="rect">
            <a:avLst/>
          </a:prstGeom>
          <a:noFill/>
        </p:spPr>
      </p:pic>
      <p:sp>
        <p:nvSpPr>
          <p:cNvPr id="132097" name="Rectangle 1"/>
          <p:cNvSpPr>
            <a:spLocks noChangeArrowheads="1"/>
          </p:cNvSpPr>
          <p:nvPr/>
        </p:nvSpPr>
        <p:spPr bwMode="auto">
          <a:xfrm>
            <a:off x="1835696" y="0"/>
            <a:ext cx="5616624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Маме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Всегда мне грустно в день победы.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чудиться не звук фанфар,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слышу плач детей и женщин –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Тех, кто в войну не воевал.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женщина, старушка даже –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Пережила она войну.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работала, так скажем,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Почти на фронте, не в тылу.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часто городок бомбили: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Стрельба, пожары, бег в подвал…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там работали и жили.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 замужество.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Позвал ее в Сибирь супруг законный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 жилья. И переезд, да не один.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это сложно…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потерялся документ.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4086">
    <p:newsfla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188640"/>
            <a:ext cx="66247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Военных лет пропала справка,</a:t>
            </a:r>
          </a:p>
          <a:p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Потертая вся по углам: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Завод и швейка-мастерская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(солдатам форму шили там).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Пропало лет так восемь стажа –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так аукнулась война…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женщина теперь докажет,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проработала она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эти огненные годы?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ей свидетелей найти?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Все, с кем работала, - на Волге.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ж уехала в Сибирь.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тех же, с кем тогда трудилась,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 кто-то умер (старики!),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Фамилии давно сменились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адреса. Их не найти!..</a:t>
            </a:r>
          </a:p>
        </p:txBody>
      </p:sp>
    </p:spTree>
  </p:cSld>
  <p:clrMapOvr>
    <a:masterClrMapping/>
  </p:clrMapOvr>
  <p:transition spd="slow" advClick="0" advTm="33759">
    <p:newsfla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8"/>
            <a:ext cx="54360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Ее не числят ветераном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ни войны, и ни труда.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Душевная же ноет рана,</a:t>
            </a:r>
            <a:r>
              <a:rPr lang="ru-RU" sz="2400" dirty="0" smtClean="0"/>
              <a:t>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вспоминается война…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Всегда мне грустно в день победы,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мысль покоя не дает: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много вот таких вот женщин,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справки лет тех не сберег…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***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Букетик полевых цветов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Поставила девчушка в вазу.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Вдруг лай собак, моторов рев -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мать вся помертвела сразу…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Загнали всех в грузовики.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Куда их приведет дорога?</a:t>
            </a:r>
          </a:p>
        </p:txBody>
      </p:sp>
      <p:pic>
        <p:nvPicPr>
          <p:cNvPr id="3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2058">
    <p:newsflash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5292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далеко не повезли -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 селом оврагов много…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селе не слышно голосов,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Лишь тихо шелестят березы…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Букетик полевых цветов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Роняет лепестки как слезы.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3416">
    <p:newsflash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138241" name="Rectangle 1"/>
          <p:cNvSpPr>
            <a:spLocks noChangeArrowheads="1"/>
          </p:cNvSpPr>
          <p:nvPr/>
        </p:nvSpPr>
        <p:spPr bwMode="auto">
          <a:xfrm>
            <a:off x="1403648" y="99358"/>
            <a:ext cx="619268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Чернова </a:t>
            </a:r>
            <a:r>
              <a:rPr kumimoji="0" lang="ru-RU" sz="2800" b="1" i="0" u="sng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Галина Петровна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Славим!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Победы  - великая дата,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Славим мы Человека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Солдата!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пролито крови и пота,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пыли хлебнула пехота!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 разбросано косточек наших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Среди мертвых непаханых пашен.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пропитана почва слезами,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Сизый пепел несет над полями.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Победы уходит все дальше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все реже звучат наши марши.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участников этой Победы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Давят смерть, и болезни, и беды.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земли вам хочу поклониться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 вас  в этот день помолиться,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37519">
    <p:newsflash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328"/>
            <a:ext cx="9144000" cy="476672"/>
          </a:xfrm>
          <a:prstGeom prst="rect">
            <a:avLst/>
          </a:prstGeom>
          <a:noFill/>
        </p:spPr>
      </p:pic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1475656" y="188640"/>
            <a:ext cx="6120680" cy="622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прощенья просить перед Богом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Забываем о вас мимоходом.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каждой вашей морщинке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дороги,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вели до родного порога.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все клеточки вашего тела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сих пор колют горечи стрелы.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Победы алеет как пламя, снова вас созывает под знамя.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Честь и Совесть ушедшего века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Славим Воина и Человека!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lang="ru-RU" sz="105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Солдатские песни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путям военных лет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Песни проложили след: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Жили в радостях, в невзгодах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Песни нашего народа.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походе, и бою</a:t>
            </a:r>
          </a:p>
        </p:txBody>
      </p:sp>
    </p:spTree>
  </p:cSld>
  <p:clrMapOvr>
    <a:masterClrMapping/>
  </p:clrMapOvr>
  <p:transition spd="slow" advClick="0" advTm="35474">
    <p:newsflash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188640"/>
            <a:ext cx="61206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Рядом песни шли в строю,</a:t>
            </a:r>
            <a:r>
              <a:rPr lang="ru-RU" sz="2400" dirty="0" smtClean="0"/>
              <a:t>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Развивались по дорогам,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Бились в яростной тревоге,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 слезы утирали,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круг теснее собирали,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Словно мать, нас согревали,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Дух солдатский поднимали.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Помогали воевать,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Завещали выживать.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солдата в дни войны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Песни, словно хлеб, нужны.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 родимый далеко,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Жить без песен нелегко.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гармошка, есть гитара,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Вновь звучит мотивчик старый –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Память бережно хранит 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139">
    <p:newsflash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404664"/>
            <a:ext cx="5436096" cy="6594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 днях войны скорбит…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бы ни был труден путь –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Песня, с нами рядом будь!</a:t>
            </a:r>
            <a:r>
              <a:rPr lang="ru-RU" sz="2400" b="1" dirty="0" smtClean="0"/>
              <a:t> </a:t>
            </a:r>
          </a:p>
          <a:p>
            <a:endParaRPr lang="ru-RU" sz="1050" b="1" dirty="0" smtClean="0"/>
          </a:p>
          <a:p>
            <a:pPr algn="ctr"/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Солдату</a:t>
            </a:r>
            <a:endParaRPr lang="ru-RU" sz="2800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Среди трудных солдатских дорог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Имя «Родина» честно берег.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гордился солдатской судьбой,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стоял за Россию стеной.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Шел открыто в горячем бою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шептал: «За Россию мою!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сестренку, папаню и мать! –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нельзя, мне нельзя умирать!»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бесславна, жестока война.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зачинщик, и чья здесь вина?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хочу, не могу рассуждать,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499">
    <p:newsflash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9144000" cy="4046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188640"/>
            <a:ext cx="561662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 священный иду исполнять.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Слезно – жгучий давил небосвод,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звучала команда: «Вперед!».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упорном, тяжелом бою</a:t>
            </a:r>
            <a:r>
              <a:rPr lang="ru-RU" sz="2400" dirty="0" smtClean="0"/>
              <a:t>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не предал Отчизну свою.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Сединой вмиг окрасилась прядь: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Дрожь от страха в ногах – не унять!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не дрогнул в руках автомат,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шел на врага наш солдат.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Ратный подвиг неведом тебе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свинцовом прицельном огне,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потом – до конца своих дней –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Будешь выстрелы слышать сильней.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Будут сны твои только о том,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под громы идет батальон.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Сборы, стрельбы, ученье и бой,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Поредевший мальчишеский строй.</a:t>
            </a:r>
          </a:p>
        </p:txBody>
      </p:sp>
    </p:spTree>
  </p:cSld>
  <p:clrMapOvr>
    <a:masterClrMapping/>
  </p:clrMapOvr>
  <p:transition spd="slow" advClick="0" advTm="40170">
    <p:newsflash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332656"/>
            <a:ext cx="5472608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Эстафету дедов и отцов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Умножают победы сынов.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Пожелаем им мирной страны,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не видеть кровавые сны!</a:t>
            </a:r>
          </a:p>
          <a:p>
            <a:endParaRPr lang="ru-RU" sz="105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/>
              <a:t> 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Догорает огарок свечи</a:t>
            </a:r>
          </a:p>
          <a:p>
            <a:endParaRPr lang="ru-RU" sz="1050" b="1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Плачут души погибших солдат,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Пламенеет кровавый закат...,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распятый над миром Христос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безвинных молитву вознес.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Постарела в рыданиях мать: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могилка сынка – не сыскать,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Боже правый, грехи отпусти,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Догорает огарок свечи.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8548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714348" y="0"/>
            <a:ext cx="7858180" cy="357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Вячеслав Леонид Вященко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Закончил Иркутский педагогический институт. Работал учителем русского языка и литературы. Во время работы в Средней Азии увлекся восточными боевыми единоборствами. В п. Березовка жил с 2000 по 2004г.г. работал тренером по тэквандо в Березовской детско-юношеской спортивной школе.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30"/>
            <a:ext cx="9144000" cy="7143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5740">
    <p:newsfla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00166" y="285728"/>
            <a:ext cx="621510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Молитва на войне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«Не забывайте и любите!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верой вашей уцелею!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огне войны за нас молитесь!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Святое слово обогреет…»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Душа солдатская просила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Заступничества перед Богом.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мать в кармашечек зашила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Псалом о помощи в дорогу.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Стеснявшихся поверить в чудо,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Иконы в доме не державших,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на мир пришел Иуда,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Молились, на колени павши.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Христово имя в каждом сердце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Через страдания открылось.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Всех призывало: «Мне – доверьтесь!»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14">
    <p:newsflash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14290"/>
            <a:ext cx="521495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храмах лики засветились.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Горели небеса над Брестом…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год сорок первый, летним днем.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 Курском Сергий Радонежский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Ходил с кадилом и крестом.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уст  в уста передавался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 об Илии Ливанском,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 подземелье он спускался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 Божьей Матери Казанской,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был наказ по Божьей воле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непрестанное моленье: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на Руси облегчить горе,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Дано святое повеленье: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Открыть монастыри и храмы.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для спасенья Ленинграда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Обнесть иконой чудотворной,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город отстоит блокаду.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00834"/>
            <a:ext cx="9144000" cy="3571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3868">
    <p:newsflash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357166"/>
            <a:ext cx="6000792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город на Неве не сдался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вере нашей и молитве.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Солдат на фронте признавался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тяжести священной битвы…</a:t>
            </a:r>
          </a:p>
          <a:p>
            <a:endParaRPr lang="ru-RU" sz="9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Нашей юности оркестры</a:t>
            </a:r>
            <a:endParaRPr lang="ru-RU" sz="2800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Духовые оркестры, оркестрики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Вспоминает бывалый народ –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Всех печалей и радостей вестники,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Трубадуры солдатских дорог.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Поднимались славянские войны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звучание первой трубы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под марши колоннами стройными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Шли в горнило священной борьбы.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Драматично, печально, возвышенно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Вслед рыдали тромбон и кларнет,</a:t>
            </a:r>
          </a:p>
        </p:txBody>
      </p:sp>
      <p:pic>
        <p:nvPicPr>
          <p:cNvPr id="3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1871">
    <p:newsflash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00042"/>
            <a:ext cx="61436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Повторяла валторна чуть слышно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Материнский прощальный завет.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Возвышался весь дух человеческий,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вновь заливалася медь.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Победу страны, за Отечество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Люди русские шли, как и впредь.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Духовые оркестры из юности…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Ностальгический привкус трубы.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прошли через голод и трудности,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менять бы не стали судьбы.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Наполнялись мелодией скверики,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Молодежь созывая на вальс.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роптали на жизнь, твердо верили,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победный приблизится час.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Уносилось все мелкое в сторону,</a:t>
            </a:r>
          </a:p>
        </p:txBody>
      </p:sp>
      <p:pic>
        <p:nvPicPr>
          <p:cNvPr id="3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5272">
    <p:newsflash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428604"/>
            <a:ext cx="75723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 и млад, собирались на круг.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 страною кружилися вороны –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Впереди время горьких  разлук.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звучали оркестры на улицах,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Возвышая людские сердца,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Убеждали – не стоит хмуриться: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Вместе! Миром! Стоять до конца!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учились, мужали и спорили,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любили Отчизну свою.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Духовые, ударные вторили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Нашим чувствам в едином строю.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Духовые, духовность, духовники, 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Композиция слов святая.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Патриоты России достойные,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Будем жить мы, ее прославляя!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438525" algn="l"/>
                <a:tab pos="4086225" algn="l"/>
              </a:tabLst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8969">
    <p:newsflash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141313" name="Rectangle 1"/>
          <p:cNvSpPr>
            <a:spLocks noChangeArrowheads="1"/>
          </p:cNvSpPr>
          <p:nvPr/>
        </p:nvSpPr>
        <p:spPr bwMode="auto">
          <a:xfrm>
            <a:off x="1619672" y="250776"/>
            <a:ext cx="612068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Ануфриев 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kumimoji="0" lang="ru-RU" sz="10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Фронтовикам.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endParaRPr kumimoji="0" lang="ru-RU" sz="10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 в архивы подвиг ваш не сдали,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 зовет победная весна,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 чеканит новые медали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Вам сильно задолжавшая страна,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Придите, обязательно придите,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Позвал на встречу внуков и детей!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чарки боевые поднимите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память фронтовых своих друзей…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 проклята чудовищная сила.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Вас согнула бременем невзгод!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дай Вам Бог, чтоб мудрости хватило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438525" algn="l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Сберечь Вас от житейских непогод…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 advClick="0" advTm="32448">
    <p:newsflash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500034" y="214290"/>
            <a:ext cx="821537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Анна Гавриловна Хруль (1925-2007гг.)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Родилась на Украине. Окончила Красноярске педагогическое училище. С1967г. жила в п. Березовке. Работала учителем начальных классов, затем заведовала детским садом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Колосок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Была депутатом поселкового Совета. Более 20-ти лет возглавляла женсовет.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20420">
    <p:newsflash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428728" y="0"/>
            <a:ext cx="6858048" cy="750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Память о прошлом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было в ту пору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Неполных семнадцать,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вдруг содрогнулась земля.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нашу цветущую Родину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Обрушилось пламя огня!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Война, война!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загремело в эфире.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Немецкие орды напали на нас.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Советские люди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 для победы!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знали, что это про нас.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люди, как будто в угаре,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Шумели, ревели, кричали,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Собравшись у сельского клуба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Кормильцев на фронт провожали.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житейские тяготы наши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28766">
    <p:newsflash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285852" y="0"/>
            <a:ext cx="607223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женские плечи легли.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делали все для победы: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То, что могли, и что не могли.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И, видно, здесь все по призванию –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Себе я дорогу нашла: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опыта, знаний, но с верой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Работать я в школу пошла.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 первый урок неудачный, не знала, что детям сказать.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 нас нет бумаги и перьев,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чем же мы будем писать?»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панику прочь: ты – учитель,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голову выше держать!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как бы там ни было трудно,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выход обязан искать!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третьем уроке детишкам сказала: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9812">
    <p:newsflash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86520"/>
            <a:ext cx="9144000" cy="571480"/>
          </a:xfrm>
          <a:prstGeom prst="rect">
            <a:avLst/>
          </a:prstGeom>
          <a:noFill/>
        </p:spPr>
      </p:pic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1285852" y="0"/>
            <a:ext cx="7143800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«Я вас научу и писать, и читать,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 расскажу вам о нашей Отчизне,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как мы должны ее отстоять!»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весточки с фронта идут все печальней,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враг озверелый крушит города.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«Но, милые дети, я вас заверяю,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нас победить не дано никому никогда!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Пройдет та година, дойдем до Берлина,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Заставим мы немцев оружье сложить.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миру всему мы докажем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Родиной надо уметь дорожить!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вот над Рейхстагом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знамя Победы.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 воин советский его водрузил.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 воин советский добыл победу,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счастливой всем жизни он путь проложил!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6629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328"/>
            <a:ext cx="9144000" cy="476672"/>
          </a:xfrm>
          <a:prstGeom prst="rect">
            <a:avLst/>
          </a:prstGeom>
          <a:noFill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619672" y="-243408"/>
            <a:ext cx="6381352" cy="7057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память о пацанах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Отшумела, осталась война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спиной, за плечами.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и выстрел последний,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красит он небо в салют.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Вроде все ничего,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встречи не жди с пацанами.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Повелось так у нас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Пацанов ждать с войны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тщетен труд.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спиною бои, окруженья,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Прорывы атаки.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Ставьте тесто, пеките в домах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Поминальные блины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Ведь скорей засвистят на горе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Березовкой раки,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дождетесь домой пацанов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36177">
    <p:newsflash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96"/>
            <a:ext cx="9144000" cy="428604"/>
          </a:xfrm>
          <a:prstGeom prst="rect">
            <a:avLst/>
          </a:prstGeom>
          <a:noFill/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500166" y="0"/>
            <a:ext cx="6929486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***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Осталось их уже немного,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повидавших на веку.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встрече уступи дорогу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поклонись фронтовику.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Любя Отчизну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негасимо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шел наперекор врагу.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всей души скажи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поклонись фронтовику.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хлестал свинцовый ветер,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путь один был смельчаку,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то, что ты живешь на свете,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поклонись фронтовику.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ж придет, настанет время,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 ним подняться бугорку,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Остановись хоть на мгновенье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поклонись фронтовику.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29063">
    <p:newsflash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1714480" y="0"/>
            <a:ext cx="7072362" cy="635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Кожевникова Нелли Георгиевна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Родилась 3 мая 1933г. в поселке Березовка. Окончила филологический факультет Красноярского педагогического института, вернулась в родную Березовскую среднюю школу №1, в которой проработала 40 лет. Награждена орденом «Знак почета», медалью «Ветеран труда». Имеет звание «Отличник народного просвещения РСФСР и СССР» и «Учитель-методист». Вместе с мужем Кожевниковым В.В. создали Березовский музей, которому посвятили более 10 лет. Ее стихи печатались в местных поэтических сборниках и в районной газете «Пригород».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Кожевникова Н.Г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147792" y="-44291584"/>
            <a:ext cx="27736800" cy="41605200"/>
          </a:xfrm>
          <a:prstGeom prst="rect">
            <a:avLst/>
          </a:prstGeom>
          <a:noFill/>
        </p:spPr>
      </p:pic>
      <p:pic>
        <p:nvPicPr>
          <p:cNvPr id="5" name="Рисунок 4" descr="C:\Documents and Settings\Admin\Рабочий стол\Кожевникова Н.Г.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1513417" cy="191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6504">
    <p:newsflash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14480" y="0"/>
            <a:ext cx="642942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стихотворения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Моя улица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…Вы мои не шалите нервы,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Моя память со мною живет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первый класс я пошла в 41-ом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Сменой тем, кто ушел на фронт…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Улица ты заречная,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Мое детство беспечное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сорок первом пожарищем опалила война.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Вместе с песней про елочку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Пела песни военные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И, как вся моя улица,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победы ждала.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Улица моя главная,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училась недавно я,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779">
    <p:newsflash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643042" y="571480"/>
            <a:ext cx="6500858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Помню маленький светлый класс,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Школу, что на углу,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Алый галстук носила 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Обретала с ним силу я,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 героями улицы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Вместе шла на войну…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Огненному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выпуску 1941 года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100" b="1" u="sng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Ваш первый выпуск, предвоенный класс,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и сегодня в памяти у нас.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фотографию мы смотрим снова: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Черепенко, Карлова, Попова,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8626">
    <p:newsflash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3644"/>
            <a:ext cx="9144000" cy="714356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571604" y="500042"/>
            <a:ext cx="621510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Веретнов. Вот Зина Шадрина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Ах, если б не проклятая война!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грянул бой! И разметал тот взрыв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всей стране ваш дружный коллектив.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Мечты мечтой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вы взялись за дело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Беспрекословно, добровольно, смело.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Такие вот, как вы, всегда в цене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Родины в тылу и на войне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Живым и павшим, вечная вам слава!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 Родина отметила по праву.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Всю жизнь свою вы посвятили людям,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 нам пример, пока мы живы будем.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28673">
    <p:newsflash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43108" y="0"/>
            <a:ext cx="642942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Лина Петровна Лобанова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Родилась в 1932г. в Яранском районе Кировской области. Окончила Яранский учительский институт, а затем переехав в Березовку,- Красноярский пединститут (физико-математическое отделение).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Работала учителем физики в Березовской средней школе №1. Имеет звание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Старший учитель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Ветеран труда, является членом поэтического творческого объединения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Вдохновение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Ее стихи были опубликованы в сборниках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Россыпи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Была война, была победа!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Березовская лира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печатались в газете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Пригород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C:\Documents and Settings\Admin\Рабочий стол\Лобанова Л.П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162980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9952">
    <p:newsflash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428728" y="500042"/>
            <a:ext cx="707236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войне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фронте я, конечно, не была,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зная о войне не по наслышке.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службы я тогда была мала,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горя и трудов хлебнула слишком.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стоит только тот единый миг,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соседке принесли конверт.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Вдруг душераздирающий раздался крик,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поняли, что мужа ее больше нет.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пол упала, руки распластав,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билась, словно раненая птица,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Рыдала и звала его, пристав,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Кляла судьбу и не могла молиться.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 безысходность в криках тех!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замерли у двери как немые.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6332">
    <p:newsflash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571480"/>
            <a:ext cx="650085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Война взяла на фронт почти что всех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Мужчин. А жены плакали по всей России.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тут сказала я, то – капля в море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длинной той и страшной той войне.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большинству прошлось катком тяжелым горе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большинству. И, в том числе, по мне.</a:t>
            </a:r>
            <a:r>
              <a:rPr lang="ru-RU" sz="2400" b="1" dirty="0" smtClean="0"/>
              <a:t> </a:t>
            </a:r>
          </a:p>
          <a:p>
            <a:endParaRPr lang="ru-RU" sz="2400" b="1" dirty="0" smtClean="0"/>
          </a:p>
          <a:p>
            <a:pPr algn="ctr"/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- дети войны</a:t>
            </a:r>
            <a:endParaRPr lang="ru-RU" sz="900" b="1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Уже давно была война.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Тогда детьми мы были,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те лихие времена,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Конечно, не забыли.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не забыли, как отцов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фронт мы провожали.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9952">
    <p:newsflash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57148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обозом будущих бойцов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босиком бежали.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летом – осень, там – зима,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мы все писем ждали.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вместо писем иногда заснеженные дали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Шли похоронки. Да к тому –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госпиталей вести.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Неважно шли они кому –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Отцу, жене, невесте.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 тех вестей и горше нет!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Других блекли беды.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нет хлеба на обед.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там обиды?!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жизнь несла, несла вперед</a:t>
            </a:r>
          </a:p>
        </p:txBody>
      </p:sp>
    </p:spTree>
  </p:cSld>
  <p:clrMapOvr>
    <a:masterClrMapping/>
  </p:clrMapOvr>
  <p:transition spd="slow" advClick="0" advTm="27893">
    <p:newsflash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357166"/>
            <a:ext cx="65722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 вместе с лихоманкой.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выжил детский наш народ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папы, зато с мамкой.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Голодные, но сильные,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Холодные, но гордые.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очень-то цивильные,</a:t>
            </a:r>
            <a:r>
              <a:rPr lang="ru-RU" sz="2400" dirty="0" smtClean="0"/>
              <a:t>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Зато душою добрые.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Страна не оставляла нас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Вниманием, заботами.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Кормила в школе каждый класс,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Шерстила медосмотрами.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Нет, мы старались не болеть,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и отцы на фронте.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вшей, чесотку заиметь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Случалось. Тоне троньте.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Невзгоды сделали из нас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4382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403648" y="434365"/>
            <a:ext cx="676875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отзвучавшей войны,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поэтому в мае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Березы льют сладкие слезы,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помин, угощая случайных прохожих слезой.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память о пацанах,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Пацанах из поселка Березовка,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Позабывших из войн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Воротятся обратно домой.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Отшумела война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Генералам усыпала груди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Золотым перезвоном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Лихих орденов и крестов.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 домах остывают блины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Поминальные в блюде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Поминают всю ночь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33431">
    <p:newsflash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717857"/>
            <a:ext cx="607223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Людей по высшей мерке.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Нет, я не хвастаюсь сейчас.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просто мне поверьте.</a:t>
            </a:r>
            <a:r>
              <a:rPr lang="ru-RU" sz="2400" b="1" dirty="0" smtClean="0"/>
              <a:t> </a:t>
            </a:r>
          </a:p>
          <a:p>
            <a:endParaRPr lang="ru-RU" sz="2400" b="1" dirty="0" smtClean="0"/>
          </a:p>
          <a:p>
            <a:pPr algn="ctr"/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 фронта в 1941-1945 годах.</a:t>
            </a:r>
          </a:p>
          <a:p>
            <a:pPr algn="ctr"/>
            <a:endParaRPr lang="ru-RU" sz="1100" b="1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Принизить хочет Запад нашу славу.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Молчит, что миру мир принес Союз.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Обидно нам, конечно, за Державу,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ее хулит какой-то хлюст.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Победою они теперь кичатся.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много ли они в нее внесли?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врагом чуть-чуть успели повстречаться.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Мундирами, конечно потрясли.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в боях мы истекали кровью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1544">
    <p:newsflash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571480"/>
            <a:ext cx="61436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Сталинградом, в Курске и Орле,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Союзники не повели и бровью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ждали результата вдалеке.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Второго фронта все мы очень ждали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армии, и в трудовом тылу.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если б раньше в битву они встряли,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Быстрей бы мы закончили войну. Четыре года были мы в угаре –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доедали и ночей не спали,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одолели грозного врага.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Уже Атлантики виднелись берега.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тут союзники за голову схватились.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напугал Восточный фронт.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 фронт открыть тогда они решились,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почт был чистым горизонт.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slow" advClick="0" advTm="40046">
    <p:newsflash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642918"/>
            <a:ext cx="621510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ой! Ой! Поздненько встряли в драку.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русская пословица гласит: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после всех вступает в драку,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больше всех о ней кричит.</a:t>
            </a:r>
            <a:r>
              <a:rPr lang="ru-RU" sz="2400" dirty="0" smtClean="0"/>
              <a:t>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Мир освободили от фашизма,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страшной, от коричневой чумы!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славу мировую заслужили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Конечно – Мы!!!	</a:t>
            </a:r>
          </a:p>
          <a:p>
            <a:pPr algn="ctr"/>
            <a:endParaRPr lang="ru-RU" sz="1000" b="1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Почтальонка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Помню я в войну девчонку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Нашу Фису – почтальонку.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Каждодневно с сумкой – ношей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жаре ли, по пороше.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Сумка груба, неказиста.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6130">
    <p:newsflash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71480"/>
            <a:ext cx="4572000" cy="6144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зато в ней с фронта письма.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Писем ждет вся улица.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Почтальон волнуется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Хорошо, коль треугольник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Ей приходиться вручать.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Тяжело письмо в конверте,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гербовая печать.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увидят похоронку,</a:t>
            </a:r>
            <a:r>
              <a:rPr lang="ru-RU" sz="2400" dirty="0" smtClean="0"/>
              <a:t>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Далеко ли до беды?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нужна тут почтальонка,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ковш подать воды.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Подождет еще немножко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пойдет она опять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Ожидающим окошкам треугольники вручать.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9313">
    <p:newsflash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571480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Тетка Анна очень рада.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Сын живой и награжден.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Муж у Зои тяжко ранен,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госпитале нынче он.</a:t>
            </a:r>
            <a:r>
              <a:rPr lang="ru-RU" sz="2400" dirty="0" smtClean="0"/>
              <a:t>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она твердит сквозь слезы: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«Пусть калека, хоть какой.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Упадут листы с березы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вернется он домой».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вот Марье писем нету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Второй год. Она все ждет.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Может затерялось где-то?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Может быть еще придет.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Утешает почтальонка.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Сердце доброе внутри.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могла она сторонкой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5148">
    <p:newsflash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571480"/>
            <a:ext cx="585791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Эту избу обойти.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душе от  стрессов рана,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бы ни крепилась.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ушла из жизни рано.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Сердце подносилось.</a:t>
            </a:r>
            <a:r>
              <a:rPr lang="ru-RU" sz="2400" b="1" dirty="0" smtClean="0"/>
              <a:t> </a:t>
            </a:r>
          </a:p>
          <a:p>
            <a:pPr algn="ctr"/>
            <a:endParaRPr lang="ru-RU" sz="24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Зима 41-42. (20 век)</a:t>
            </a:r>
            <a:endParaRPr lang="ru-RU" sz="2800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Зима сорок первого – сорок второго,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лютою стужей заполнилась мне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Стояли трескучие, злые морозы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нас в стороне и на страшной войне.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в школу бежали в другую деревню.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начальную школу. – Мала детвора.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Дивлюсь я сейчас малолеток терпенью –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Мороз еще круче бывает с утра.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4523">
    <p:newsflash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500042"/>
            <a:ext cx="692948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 другу заботливо мы оттирали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Озноблены щеки,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Ознобленный нос.</a:t>
            </a:r>
            <a:r>
              <a:rPr lang="ru-RU" sz="2400" dirty="0" smtClean="0"/>
              <a:t>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 сумках чернила у нас замерзали.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классе не жарко в такой-то мороз.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Лишь в школу вбежав, поспешали мы к карте –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Увидеть, где линия фронта сейчас.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красная нить (та всегда как на старте)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торопилась порадовать нас.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фронт на восток уж не двигался быстро.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Прижучил фашистов Мороз Холодей.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Надежды в сердцах разгоралась искра,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наши фашистов погонят взашей.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Ведь наши отцы не боятся морозов,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трусят они перед смертным врагом.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3931">
    <p:newsflash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00834"/>
            <a:ext cx="9144000" cy="571504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643042" y="142852"/>
            <a:ext cx="6643734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Страна вооружит их оружием грозным.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хором кричим: «Мы фашистов побьем!!!»</a:t>
            </a:r>
            <a:endParaRPr lang="ru-RU" sz="9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/>
              <a:t> 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Папа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Да, папы нет давно.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будто вечность нет.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Ушел он в мир иной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расцвете своих лет.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Ему забот и бед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Отпущено сполна.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Ведь папу забрала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страшная война.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 ранен в ногу он.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Лежал два дня на льду.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Друзьями был спасен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Благодарил судьбу.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жизнь светло любил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людям помогал.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27332">
    <p:newsflash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214290"/>
            <a:ext cx="5572164" cy="6883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 с палочкой ходил,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Колхозом управлял.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боли он не ныл</a:t>
            </a:r>
            <a:r>
              <a:rPr lang="ru-RU" sz="2400" dirty="0" smtClean="0"/>
              <a:t>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годину злую.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валенки чинил.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Чинил он сбрую.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лыжи мастерил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сказок много знал.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 сочинял стихи.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 множество читал.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Да. Папа так хотел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дать образование,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только не успел.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 нашем – то сознании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Тот отложился след.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выполнили сами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Отцовский тот завет.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96"/>
            <a:ext cx="9144000" cy="6786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8751">
    <p:newsflash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187624" y="580616"/>
            <a:ext cx="7200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Барихин Владимир Викторович.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endParaRPr kumimoji="0" lang="ru-RU" sz="36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Родился в 1967г. в Красноярске. Работает учителем русского языка и литературы, является победителем национального проекта «Образование». Живет в п. Березовка. Стихи печатались в краевых, городских и районных сборниках.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9438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9144000" cy="404664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143108" y="1893789"/>
            <a:ext cx="492922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907704" y="106660"/>
            <a:ext cx="5164626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пришедших с войны пацанов.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Пацанов, не нашедших дорогу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Березовку с бойни,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Позабывших в обстрелах, дымах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Возвращенья маршрут.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блины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поминальные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привкусом приторным крови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Сиротливо и горько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Родные вслед водке жуют.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Отлистались страницы войны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Жизни горькая проза.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 при пацанах, так без них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Жизни тянется нить.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Загораются в память о них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 поселком Березовка,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Горечь нашей вины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Поминальные в небе огни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35599">
    <p:newsflash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76672"/>
            <a:ext cx="59046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4086225" algn="l"/>
              </a:tabLst>
            </a:pP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Победителю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4086225" algn="l"/>
              </a:tabLst>
            </a:pPr>
            <a:endParaRPr lang="ru-RU" sz="1000" b="1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был совсем глубоким стариком.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такими уж сюсюкают по-детски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Иль попрекают временем советским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Те, кто с прошедшим вовсе не знаком.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стал сентиментален. И угрюмо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Слеза в морщинах спряталась, блестя.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 когда нахлынут думы,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Изношенное сердце бередя…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с совестью своею был в ладах: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Работал, воевал, растил детей и внуков.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отчего ж тогда с тоской и мукой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Он вспоминал о прожитых годах?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Чего ему сейчас недоставало?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2604">
    <p:newsflash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500042"/>
            <a:ext cx="65722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Клевал по зернышку, пиджак - на десять лет.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и картошки в погребе не мало,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правнуки в открытках шлют привет.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Не плачь, дедуля, ты старый воин!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Нога мозжит? А кто сейчас здоров?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Живи сто лет, ты этого достоин!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Винца хлебни, забудь про докторов!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этот тост на празднике Победы,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Утихнув враз, всяк, как один, вставал,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Смотря с восторгом на героя-деда,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тот по стойке «смирно» застывал.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загоралась жизнь в угаснувших глазах,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плечи распрямлялись бодро.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дряхлый воин всматривался гордо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родных, стоящих с чарками в руках.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4086225" algn="l"/>
              </a:tabLst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2823">
    <p:newsflash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714480" y="500042"/>
            <a:ext cx="664373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Да, он солдат, хотя дрожат колени,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Защитник он, хотя болит нога…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умрет он, кто его заменит?..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защитит Россию от врага?..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почему порой с тоской и мукой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вспоминал о прожитых годах?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Чего ему сейчас недоставало?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Клевал по зернышку, пиджак – на десять лет.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 и картошки в погребе немало,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правнуки в открытках шлют привет.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 плачь, дедуля, ты же старый воин!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Нога мозжит? А то сейчас здоров?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Живи сто лет, ты этого достоин!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Винца хлебни, забудь про докторов!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этот тост на празднике Победы,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966">
    <p:newsflash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571604" y="428604"/>
            <a:ext cx="707236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Утихнув в раз, всяк, как один, вставал,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Смотря с восторгом на героя-деда,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тот по стойке «смирно» застывал.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загоралась жизнь в угаснувших глазах,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плечи распрямлялись бодро.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дряхлый воин всматривался гордо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родных, стоящих с чарками в руках.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Да, он солдат, хотя дрожат колени,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Защитник он, хотя болит нога…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умрет он, кто его заменит?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защитит Россию от врага?..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почему порой с тоской и мукой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вспоминал о прожитых годах: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Боялся за страну, за жизнь детей и внуков,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Хоть с совестью своею был в ладах…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40560">
    <p:newsflash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571604" y="428604"/>
            <a:ext cx="657229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***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Стрекочет памяти людской кинопроектор,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Мелькают кадры старого кино.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слышно: надрывается селектор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райкоме тихо, пусто и темно.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лугах травою спелой пахнет густо,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заревом окутан горизонт.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конторах, в клубах, в школах тоже пусто,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Белеет надпись: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ушли на фронт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помнит мать, и как она рыдала,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Его, сопровождая на вокзал,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помнит: громко музыка звучала,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Славянку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духовой оркестр играл.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океане кепок, лиц, платочков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Толпа кричала, пела и тряслась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4086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перекрыл гудок. Без права на отсрочку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37112">
    <p:newsflash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428604"/>
            <a:ext cx="685804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Команда: «По вагонам!» донеслась.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помнит мать, и как мелькали сосны, елки,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Поля жнивья, распластанные вширь,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4086225" algn="l"/>
              </a:tabLs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Заводы, фермы, города, поселки…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Ох, велика ты, Матушка-Сибирь!</a:t>
            </a:r>
            <a:r>
              <a:rPr lang="ru-RU" sz="2400" dirty="0" smtClean="0"/>
              <a:t>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земляки в теплушке молча курят,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Задумались, вначале – об одном: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Фашист напал. Что со страною будет?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после можно думать о своем.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отчем доме, так знакомом с детства,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вспомнить речку, и черемух цвет,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 земле, доставшейся в наследство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прадедов, ушедших на тот свет.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 вслед от Енисея и Урала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всей стране, огромной и родной,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Гремела песня, билась, поднимала: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4086225" algn="l"/>
              </a:tabLst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9967">
    <p:newsflash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500042"/>
            <a:ext cx="721523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«Вставай, страна, вставай на смертный бой».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каждый знал: от смерти не укрыться,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сунуть в страхе голову в кусты: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 в груди способно сердце биться,</a:t>
            </a:r>
            <a:r>
              <a:rPr lang="ru-RU" sz="2400" dirty="0" smtClean="0"/>
              <a:t>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посрамим страну ни я, ни ты!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***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тревожных местах, вдалеке от родного поселка,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дожди моросят, и леса шумят желтой стеной,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строем прошли по березовым мокрым отколкам,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ночь нас укрыла холодной своей пеленой.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Лишь дальние грозы беду накликали неслышно,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птицы молчали, боясь испугать тишину…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верилось в эти закатного зарева вспышки,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верилось в эту, кричащую эхом, войну.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рассветом ударим! И близилось время рассвета.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 advClick="0" advTm="45100">
    <p:newsflash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00042"/>
            <a:ext cx="72866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ночь отступала, в тумане седом растворяясь…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знали, что туго нам будет в сражении этом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что до него остается всего только час.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только час…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секунды годами летели,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будущим жили. В мечтах становилось теплей…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шли на свиданья, мы песни красивые пели,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сеяли хлеб, поднимали своих сыновей.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старились тихо, мы с миром в согласии жили,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Друзей провожали, и память хранили о них…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солнце вставало. И плыли мгновенья, и плыли…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день нарождался в рассветных лучах золотых…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 вновь восемнадцать, их в бой командир поднимает.</a:t>
            </a:r>
          </a:p>
        </p:txBody>
      </p:sp>
      <p:pic>
        <p:nvPicPr>
          <p:cNvPr id="3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592">
    <p:newsflash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428604"/>
            <a:ext cx="721523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время мечтать! В черной гари надрывно дыша,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атаку бегут и рукою надежно сжимают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Стальной магазин грозной силы своей «ППШ».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Секунды затихли, ход времени вдруг прекратился,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вечность настала… И солнце уперлось в зенит.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Земля задрожала. На землю солдат опустился,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Уже не дыша, но, не веруя в то, что убит.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Береза согнулась, ветвями к нему приклонилась,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Осколок в груди обняла, охватила смертельную сталь…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Сраженная горем береза вдруг в мать превратилась,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зелень ветвей побелила утраты печаль…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бой продолжался. Уж солнце клонилось к закату,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40201">
    <p:newsflash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2"/>
            <a:ext cx="692948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взрывы снарядов, устав, начинали стихать…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поле израненном, мертвые стыли солдаты,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жизни грядущей так и не успев до мечтать.</a:t>
            </a:r>
            <a:r>
              <a:rPr lang="ru-RU" sz="2400" dirty="0" smtClean="0"/>
              <a:t> 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***</a:t>
            </a:r>
            <a:r>
              <a:rPr lang="ru-RU" sz="2400" dirty="0" smtClean="0"/>
              <a:t>	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Когда контузия туманит свет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смерть сжимает сердце лапой крепкой,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на крик лишь тишина в ответ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Сверлит висок надменно, тупо, едко.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в дыму не виден свод небесный,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кажется, что это лишь игра…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в войну… Вдруг ангелом чудесным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лицо ему взглянула медсестра.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ней – образ матери, сестры, жены, любимой,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Ее улыбка возвращает свет…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Admin\Рабочий стол\8522845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7958"/>
            <a:ext cx="9144000" cy="5000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4679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2208</TotalTime>
  <Words>10683</Words>
  <Application>Microsoft Office PowerPoint</Application>
  <PresentationFormat>Экран (4:3)</PresentationFormat>
  <Paragraphs>1860</Paragraphs>
  <Slides>133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133</vt:i4>
      </vt:variant>
    </vt:vector>
  </HeadingPairs>
  <TitlesOfParts>
    <vt:vector size="13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Слайд 112</vt:lpstr>
      <vt:lpstr>Слайд 113</vt:lpstr>
      <vt:lpstr>Слайд 114</vt:lpstr>
      <vt:lpstr>Слайд 115</vt:lpstr>
      <vt:lpstr>Слайд 116</vt:lpstr>
      <vt:lpstr>Слайд 117</vt:lpstr>
      <vt:lpstr>Слайд 118</vt:lpstr>
      <vt:lpstr>Слайд 119</vt:lpstr>
      <vt:lpstr>Слайд 120</vt:lpstr>
      <vt:lpstr>Слайд 121</vt:lpstr>
      <vt:lpstr>Слайд 122</vt:lpstr>
      <vt:lpstr>Слайд 123</vt:lpstr>
      <vt:lpstr>Слайд 124</vt:lpstr>
      <vt:lpstr>Слайд 125</vt:lpstr>
      <vt:lpstr>Слайд 126</vt:lpstr>
      <vt:lpstr>Слайд 127</vt:lpstr>
      <vt:lpstr>Слайд 128</vt:lpstr>
      <vt:lpstr>Слайд 129</vt:lpstr>
      <vt:lpstr>Слайд 130</vt:lpstr>
      <vt:lpstr>Слайд 131</vt:lpstr>
      <vt:lpstr>Слайд 132</vt:lpstr>
      <vt:lpstr>Слайд 133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Белянка</cp:lastModifiedBy>
  <cp:revision>175</cp:revision>
  <dcterms:created xsi:type="dcterms:W3CDTF">2015-04-01T07:24:32Z</dcterms:created>
  <dcterms:modified xsi:type="dcterms:W3CDTF">2015-05-19T14:49:07Z</dcterms:modified>
</cp:coreProperties>
</file>