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3FFCC-9C1D-4C00-8EC3-6DEFB25FD989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5F130-4808-4B9A-BB56-A3D7185CC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Наши петушки.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5F130-4808-4B9A-BB56-A3D7185CCBC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Book Antiqua" panose="020406020503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Book Antiqua" panose="02040602050305030304" pitchFamily="18" charset="0"/>
              </a:defRPr>
            </a:lvl1pPr>
            <a:lvl2pPr>
              <a:defRPr>
                <a:solidFill>
                  <a:srgbClr val="FFFFFF"/>
                </a:solidFill>
                <a:latin typeface="Book Antiqua" panose="02040602050305030304" pitchFamily="18" charset="0"/>
              </a:defRPr>
            </a:lvl2pPr>
            <a:lvl3pPr>
              <a:defRPr>
                <a:solidFill>
                  <a:srgbClr val="FFFFFF"/>
                </a:solidFill>
                <a:latin typeface="Book Antiqua" panose="02040602050305030304" pitchFamily="18" charset="0"/>
              </a:defRPr>
            </a:lvl3pPr>
            <a:lvl4pPr>
              <a:defRPr>
                <a:solidFill>
                  <a:srgbClr val="FFFFFF"/>
                </a:solidFill>
                <a:latin typeface="Book Antiqua" panose="02040602050305030304" pitchFamily="18" charset="0"/>
              </a:defRPr>
            </a:lvl4pPr>
            <a:lvl5pPr>
              <a:defRPr>
                <a:solidFill>
                  <a:srgbClr val="FFFFFF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Проект «Новогоднее оформление окон»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gBij5YE7cU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xCQoG1E4xi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Актуальность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b="1" dirty="0" smtClean="0"/>
          </a:p>
          <a:p>
            <a:r>
              <a:rPr lang="ru-RU" dirty="0" smtClean="0"/>
              <a:t>Каждый год встаёт проблема – необходимость украшения детского сада к новогодним торжествам и выполнение такого творческого проекта очень актуально. Проект разработан в силу особой актуальности проблемы патриотического воспитания подрастающего поколения. Патриотизм в современных условиях – это, прежде всего, сохранение культурной самобытности каждого народа. Так же актуальна и проблема взаимодействия педагогов ДОУ и родителей воспитанников, вовлечение их в жизнь детского сада и группы в частности. Только объединив усилия, мы обеспечим прекрасные условия для воспитания нравственности, чувств любви и привязанности к своей культуре, своему народу через разумное, рациональное использование общенародных праздников, основанных на фольклоре, творчестве, традициях и обычаях.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Цели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85000" lnSpcReduction="20000"/>
          </a:bodyPr>
          <a:lstStyle/>
          <a:p>
            <a:endParaRPr lang="ru-RU" b="1" dirty="0" smtClean="0"/>
          </a:p>
          <a:p>
            <a:r>
              <a:rPr lang="ru-RU" dirty="0" smtClean="0"/>
              <a:t>формировать понятие «праздник», его характерные особенности и значение в жизни людей на примере Нового года; создать праздничное новогоднее настроение.</a:t>
            </a:r>
          </a:p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• Разобрать понятие праздник – Новый год, выделить его характерные особенности: атрибутика, отношение и настроение людей, правила поведения, традиции.</a:t>
            </a:r>
          </a:p>
          <a:p>
            <a:r>
              <a:rPr lang="ru-RU" dirty="0" smtClean="0"/>
              <a:t>• Вызвать желание участвовать в подготовке к празднику (украшение группы, изготовление пособий, поделок, фотогазеты про Новый год) .</a:t>
            </a:r>
          </a:p>
          <a:p>
            <a:r>
              <a:rPr lang="ru-RU" dirty="0" smtClean="0"/>
              <a:t>• Развивать конструктивное взаимодействие с семьями воспитанников.</a:t>
            </a:r>
          </a:p>
          <a:p>
            <a:r>
              <a:rPr lang="ru-RU" dirty="0" smtClean="0"/>
              <a:t>• Повысить уровень вовлеченности родителей в деятельность ДОУ.</a:t>
            </a:r>
          </a:p>
          <a:p>
            <a:r>
              <a:rPr lang="ru-RU" dirty="0" smtClean="0"/>
              <a:t>• Формировать интерес к народному творчеству, совместному с детьми ручному труду, осознанное, бережное отношение к традициям и обычаям своего народа.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Тип проекта: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• по составу </a:t>
            </a:r>
            <a:r>
              <a:rPr lang="ru-RU" dirty="0" smtClean="0"/>
              <a:t>участников </a:t>
            </a:r>
            <a:r>
              <a:rPr lang="ru-RU" dirty="0" smtClean="0"/>
              <a:t>– групповой (дети, родители, педагоги) ;</a:t>
            </a:r>
          </a:p>
          <a:p>
            <a:pPr>
              <a:buNone/>
            </a:pPr>
            <a:r>
              <a:rPr lang="ru-RU" dirty="0" smtClean="0"/>
              <a:t>• по целевой установке – </a:t>
            </a:r>
            <a:r>
              <a:rPr lang="ru-RU" dirty="0" err="1" smtClean="0"/>
              <a:t>информационно-практико-ориентированный</a:t>
            </a:r>
            <a:r>
              <a:rPr lang="ru-RU" dirty="0" smtClean="0"/>
              <a:t>, творческий (участники проекта собирают информацию, реализуют ее)</a:t>
            </a:r>
          </a:p>
          <a:p>
            <a:pPr>
              <a:buNone/>
            </a:pPr>
            <a:r>
              <a:rPr lang="ru-RU" dirty="0" smtClean="0"/>
              <a:t>• по срокам - краткосрочный.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Сроки </a:t>
            </a:r>
            <a:r>
              <a:rPr lang="ru-RU" dirty="0" smtClean="0"/>
              <a:t>проведения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с 20 декабря по 29 декабря.</a:t>
            </a:r>
          </a:p>
          <a:p>
            <a:r>
              <a:rPr lang="ru-RU" dirty="0" smtClean="0"/>
              <a:t>Организаторы проекта:</a:t>
            </a:r>
          </a:p>
          <a:p>
            <a:r>
              <a:rPr lang="ru-RU" dirty="0" smtClean="0"/>
              <a:t>• </a:t>
            </a:r>
            <a:r>
              <a:rPr lang="ru-RU" dirty="0" err="1" smtClean="0"/>
              <a:t>Кучева</a:t>
            </a:r>
            <a:r>
              <a:rPr lang="ru-RU" dirty="0" smtClean="0"/>
              <a:t> И.А.</a:t>
            </a:r>
          </a:p>
          <a:p>
            <a:r>
              <a:rPr lang="ru-RU" dirty="0" smtClean="0"/>
              <a:t>• </a:t>
            </a:r>
            <a:r>
              <a:rPr lang="ru-RU" dirty="0" err="1" smtClean="0"/>
              <a:t>Судницина.Е.В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Участники:</a:t>
            </a:r>
          </a:p>
          <a:p>
            <a:r>
              <a:rPr lang="ru-RU" dirty="0" smtClean="0"/>
              <a:t>• дети</a:t>
            </a:r>
          </a:p>
          <a:p>
            <a:r>
              <a:rPr lang="ru-RU" dirty="0" smtClean="0"/>
              <a:t>• родители</a:t>
            </a:r>
          </a:p>
          <a:p>
            <a:r>
              <a:rPr lang="ru-RU" dirty="0" smtClean="0"/>
              <a:t>Место проведения:</a:t>
            </a:r>
          </a:p>
          <a:p>
            <a:r>
              <a:rPr lang="ru-RU" dirty="0" smtClean="0"/>
              <a:t>МБДОУ детский сад №6.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Этапы </a:t>
            </a:r>
            <a:r>
              <a:rPr lang="ru-RU" b="1" dirty="0" smtClean="0"/>
              <a:t>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6967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Подготовительный </a:t>
            </a:r>
            <a:r>
              <a:rPr lang="ru-RU" sz="2400" dirty="0" smtClean="0"/>
              <a:t>этап:</a:t>
            </a:r>
          </a:p>
          <a:p>
            <a:r>
              <a:rPr lang="ru-RU" sz="2400" dirty="0" smtClean="0"/>
              <a:t>1. Определение темы проекта;</a:t>
            </a:r>
          </a:p>
          <a:p>
            <a:r>
              <a:rPr lang="ru-RU" sz="2400" dirty="0" smtClean="0"/>
              <a:t>2. Формулирование цели и задач проекта;</a:t>
            </a:r>
          </a:p>
          <a:p>
            <a:r>
              <a:rPr lang="ru-RU" sz="2400" dirty="0" smtClean="0"/>
              <a:t>3. Информирование родителей о задачах и содержании проекта</a:t>
            </a:r>
            <a:r>
              <a:rPr lang="ru-RU" sz="2400" dirty="0" smtClean="0"/>
              <a:t>.</a:t>
            </a:r>
            <a:r>
              <a:rPr lang="ru-RU" sz="2400" dirty="0" smtClean="0"/>
              <a:t> </a:t>
            </a:r>
          </a:p>
          <a:p>
            <a:r>
              <a:rPr lang="ru-RU" sz="2400" b="1" dirty="0" smtClean="0"/>
              <a:t>Основной этап:</a:t>
            </a:r>
          </a:p>
          <a:p>
            <a:r>
              <a:rPr lang="ru-RU" sz="2400" dirty="0" smtClean="0"/>
              <a:t>1. Подбор новогодних иллюстраций.</a:t>
            </a:r>
          </a:p>
          <a:p>
            <a:r>
              <a:rPr lang="ru-RU" sz="2400" dirty="0" smtClean="0"/>
              <a:t>2. Просмотр интернет ссылок.</a:t>
            </a:r>
          </a:p>
          <a:p>
            <a:r>
              <a:rPr lang="ru-RU" sz="2400" dirty="0" smtClean="0"/>
              <a:t>3. Изготовление шаблонов.</a:t>
            </a:r>
          </a:p>
          <a:p>
            <a:r>
              <a:rPr lang="ru-RU" sz="2400" dirty="0" smtClean="0"/>
              <a:t>•</a:t>
            </a:r>
          </a:p>
          <a:p>
            <a:r>
              <a:rPr lang="ru-RU" sz="2400" b="1" dirty="0" smtClean="0"/>
              <a:t>Заключительный этап.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Создания новогодней композиции на окнах в группах.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6DhETKXezA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6858000"/>
          </a:xfrm>
        </p:spPr>
      </p:pic>
      <p:pic>
        <p:nvPicPr>
          <p:cNvPr id="1026" name="Picture 2" descr="C:\Users\user\Desktop\Wq0Vxcn6f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NoldDKoP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34617" cy="6858000"/>
          </a:xfrm>
        </p:spPr>
      </p:pic>
      <p:pic>
        <p:nvPicPr>
          <p:cNvPr id="2050" name="Picture 2" descr="C:\Users\user\Desktop\teeydozrUr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104" y="70792"/>
            <a:ext cx="3492896" cy="67872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Wq0Vxcn6f3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34617" cy="6858000"/>
          </a:xfrm>
        </p:spPr>
      </p:pic>
      <p:pic>
        <p:nvPicPr>
          <p:cNvPr id="6" name="Picture 2" descr="C:\Users\user\Desktop\ITfGH0KH2P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0"/>
            <a:ext cx="327585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wyj-god18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nowyj-god18</Template>
  <TotalTime>66</TotalTime>
  <Words>341</Words>
  <Application>Microsoft Office PowerPoint</Application>
  <PresentationFormat>Экран (4:3)</PresentationFormat>
  <Paragraphs>43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nowyj-god18</vt:lpstr>
      <vt:lpstr> Проект «Новогоднее оформление окон» </vt:lpstr>
      <vt:lpstr>Актуальность </vt:lpstr>
      <vt:lpstr>Цели </vt:lpstr>
      <vt:lpstr>Тип проекта: </vt:lpstr>
      <vt:lpstr>Сроки проведения </vt:lpstr>
      <vt:lpstr>Этапы проекта 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«Новогоднее оформление окон»</dc:title>
  <dc:creator>user</dc:creator>
  <cp:lastModifiedBy>user</cp:lastModifiedBy>
  <cp:revision>9</cp:revision>
  <dcterms:created xsi:type="dcterms:W3CDTF">2017-01-21T08:40:52Z</dcterms:created>
  <dcterms:modified xsi:type="dcterms:W3CDTF">2017-01-21T11:41:26Z</dcterms:modified>
</cp:coreProperties>
</file>